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58" r:id="rId5"/>
    <p:sldId id="264" r:id="rId6"/>
    <p:sldId id="273" r:id="rId7"/>
    <p:sldId id="274" r:id="rId8"/>
    <p:sldId id="275" r:id="rId9"/>
    <p:sldId id="277" r:id="rId10"/>
    <p:sldId id="278" r:id="rId11"/>
    <p:sldId id="260" r:id="rId12"/>
    <p:sldId id="279" r:id="rId13"/>
    <p:sldId id="261" r:id="rId14"/>
    <p:sldId id="276" r:id="rId15"/>
    <p:sldId id="265" r:id="rId16"/>
    <p:sldId id="266" r:id="rId17"/>
    <p:sldId id="267" r:id="rId18"/>
    <p:sldId id="268" r:id="rId19"/>
    <p:sldId id="280" r:id="rId20"/>
    <p:sldId id="281" r:id="rId21"/>
    <p:sldId id="282" r:id="rId22"/>
    <p:sldId id="284" r:id="rId23"/>
    <p:sldId id="283" r:id="rId24"/>
    <p:sldId id="285" r:id="rId25"/>
    <p:sldId id="271" r:id="rId26"/>
    <p:sldId id="272" r:id="rId27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60"/>
  </p:normalViewPr>
  <p:slideViewPr>
    <p:cSldViewPr>
      <p:cViewPr varScale="1">
        <p:scale>
          <a:sx n="54" d="100"/>
          <a:sy n="54" d="100"/>
        </p:scale>
        <p:origin x="533" y="7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074572" y="84580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CF443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782332" y="811135"/>
            <a:ext cx="1828164" cy="558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rgbClr val="08090D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150" b="1" i="0">
                <a:solidFill>
                  <a:srgbClr val="13151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08090D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8150" b="1" i="0">
                <a:solidFill>
                  <a:srgbClr val="13151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08090D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200" b="0" i="0">
                <a:solidFill>
                  <a:srgbClr val="08090D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819896" y="127071"/>
            <a:ext cx="6648450" cy="116254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200" b="0" i="0">
                <a:solidFill>
                  <a:srgbClr val="08090D"/>
                </a:solidFill>
                <a:latin typeface="Arial Black"/>
                <a:cs typeface="Arial Black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041781" y="2121820"/>
            <a:ext cx="13993494" cy="35890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150" b="1" i="0">
                <a:solidFill>
                  <a:srgbClr val="131518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ouislam/uptime-kuma" TargetMode="External"/><Relationship Id="rId3" Type="http://schemas.openxmlformats.org/officeDocument/2006/relationships/hyperlink" Target="https://github.com/prometheus/pushgateway" TargetMode="External"/><Relationship Id="rId7" Type="http://schemas.openxmlformats.org/officeDocument/2006/relationships/hyperlink" Target="https://betterstack.com/docs/uptime/start/" TargetMode="External"/><Relationship Id="rId2" Type="http://schemas.openxmlformats.org/officeDocument/2006/relationships/hyperlink" Target="https://learn.microsoft.com/en-us/aspnet/core/getting-started/?view=aspnetcore-9.0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iro.com/app/board/uXjVIf_TWe0=/" TargetMode="External"/><Relationship Id="rId5" Type="http://schemas.openxmlformats.org/officeDocument/2006/relationships/hyperlink" Target="https://www.hangfire.io/" TargetMode="External"/><Relationship Id="rId4" Type="http://schemas.openxmlformats.org/officeDocument/2006/relationships/hyperlink" Target="https://github.com/prometheus/prometheu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565946" y="3406494"/>
            <a:ext cx="6910705" cy="1617622"/>
          </a:xfrm>
          <a:prstGeom prst="rect">
            <a:avLst/>
          </a:prstGeom>
        </p:spPr>
        <p:txBody>
          <a:bodyPr vert="horz" wrap="square" lIns="0" tIns="260350" rIns="0" bIns="0" rtlCol="0">
            <a:spAutoFit/>
          </a:bodyPr>
          <a:lstStyle/>
          <a:p>
            <a:pPr marL="12700" marR="5080">
              <a:lnSpc>
                <a:spcPct val="72900"/>
              </a:lnSpc>
              <a:spcBef>
                <a:spcPts val="2050"/>
              </a:spcBef>
            </a:pPr>
            <a:r>
              <a:rPr lang="en-IN" sz="6000" b="1" spc="-254" dirty="0" err="1">
                <a:solidFill>
                  <a:srgbClr val="131518"/>
                </a:solidFill>
                <a:latin typeface="Arial"/>
                <a:cs typeface="Arial"/>
              </a:rPr>
              <a:t>WebPulse</a:t>
            </a:r>
            <a:r>
              <a:rPr lang="en-IN" sz="6000" b="1" spc="-254" dirty="0">
                <a:solidFill>
                  <a:srgbClr val="131518"/>
                </a:solidFill>
                <a:latin typeface="Arial"/>
                <a:cs typeface="Arial"/>
              </a:rPr>
              <a:t> Stack</a:t>
            </a:r>
            <a:r>
              <a:rPr sz="6000" b="1" spc="-480" dirty="0">
                <a:solidFill>
                  <a:srgbClr val="131518"/>
                </a:solidFill>
                <a:latin typeface="Arial"/>
                <a:cs typeface="Arial"/>
              </a:rPr>
              <a:t> </a:t>
            </a:r>
            <a:r>
              <a:rPr lang="en-IN" sz="6000" b="1" spc="-20" dirty="0">
                <a:solidFill>
                  <a:srgbClr val="131518"/>
                </a:solidFill>
                <a:latin typeface="Arial"/>
                <a:cs typeface="Arial"/>
              </a:rPr>
              <a:t>–</a:t>
            </a:r>
            <a:r>
              <a:rPr sz="6000" b="1" spc="-480" dirty="0">
                <a:solidFill>
                  <a:srgbClr val="131518"/>
                </a:solidFill>
                <a:latin typeface="Arial"/>
                <a:cs typeface="Arial"/>
              </a:rPr>
              <a:t> </a:t>
            </a:r>
            <a:r>
              <a:rPr lang="en-IN" sz="6000" b="1" spc="-225" dirty="0">
                <a:solidFill>
                  <a:srgbClr val="131518"/>
                </a:solidFill>
                <a:latin typeface="Arial"/>
                <a:cs typeface="Arial"/>
              </a:rPr>
              <a:t>Uptime monitoring</a:t>
            </a:r>
            <a:endParaRPr sz="60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575471" y="734652"/>
            <a:ext cx="6546215" cy="2345450"/>
          </a:xfrm>
          <a:prstGeom prst="rect">
            <a:avLst/>
          </a:prstGeom>
        </p:spPr>
        <p:txBody>
          <a:bodyPr vert="horz" wrap="square" lIns="0" tIns="53340" rIns="0" bIns="0" rtlCol="0">
            <a:spAutoFit/>
          </a:bodyPr>
          <a:lstStyle/>
          <a:p>
            <a:pPr marL="12700" marR="5080" algn="l">
              <a:lnSpc>
                <a:spcPts val="6150"/>
              </a:lnSpc>
              <a:spcBef>
                <a:spcPts val="420"/>
              </a:spcBef>
            </a:pPr>
            <a:r>
              <a:rPr sz="5300" spc="-90" dirty="0">
                <a:solidFill>
                  <a:srgbClr val="131518"/>
                </a:solidFill>
                <a:latin typeface="Arial MT"/>
                <a:cs typeface="Arial MT"/>
              </a:rPr>
              <a:t>4CP33</a:t>
            </a:r>
            <a:r>
              <a:rPr sz="5300" spc="-260" dirty="0">
                <a:solidFill>
                  <a:srgbClr val="131518"/>
                </a:solidFill>
                <a:latin typeface="Arial MT"/>
                <a:cs typeface="Arial MT"/>
              </a:rPr>
              <a:t> </a:t>
            </a:r>
            <a:r>
              <a:rPr sz="5300" dirty="0">
                <a:solidFill>
                  <a:srgbClr val="131518"/>
                </a:solidFill>
                <a:latin typeface="Arial MT"/>
                <a:cs typeface="Arial MT"/>
              </a:rPr>
              <a:t>-</a:t>
            </a:r>
            <a:r>
              <a:rPr sz="5300" spc="-260" dirty="0">
                <a:solidFill>
                  <a:srgbClr val="131518"/>
                </a:solidFill>
                <a:latin typeface="Arial MT"/>
                <a:cs typeface="Arial MT"/>
              </a:rPr>
              <a:t> </a:t>
            </a:r>
            <a:r>
              <a:rPr sz="5300" spc="-80" dirty="0">
                <a:solidFill>
                  <a:srgbClr val="131518"/>
                </a:solidFill>
                <a:latin typeface="Arial MT"/>
                <a:cs typeface="Arial MT"/>
              </a:rPr>
              <a:t>Full</a:t>
            </a:r>
            <a:r>
              <a:rPr sz="5300" spc="-254" dirty="0">
                <a:solidFill>
                  <a:srgbClr val="131518"/>
                </a:solidFill>
                <a:latin typeface="Arial MT"/>
                <a:cs typeface="Arial MT"/>
              </a:rPr>
              <a:t> </a:t>
            </a:r>
            <a:r>
              <a:rPr sz="5300" spc="-105" dirty="0">
                <a:solidFill>
                  <a:srgbClr val="131518"/>
                </a:solidFill>
                <a:latin typeface="Arial MT"/>
                <a:cs typeface="Arial MT"/>
              </a:rPr>
              <a:t>Semester External</a:t>
            </a:r>
            <a:r>
              <a:rPr sz="5300" spc="-245" dirty="0">
                <a:solidFill>
                  <a:srgbClr val="131518"/>
                </a:solidFill>
                <a:latin typeface="Arial MT"/>
                <a:cs typeface="Arial MT"/>
              </a:rPr>
              <a:t> </a:t>
            </a:r>
            <a:r>
              <a:rPr sz="5300" spc="-10" dirty="0">
                <a:solidFill>
                  <a:srgbClr val="131518"/>
                </a:solidFill>
                <a:latin typeface="Arial MT"/>
                <a:cs typeface="Arial MT"/>
              </a:rPr>
              <a:t>Project</a:t>
            </a:r>
            <a:br>
              <a:rPr lang="en-IN" sz="5300" spc="-10" dirty="0">
                <a:solidFill>
                  <a:srgbClr val="131518"/>
                </a:solidFill>
                <a:latin typeface="Arial MT"/>
                <a:cs typeface="Arial MT"/>
              </a:rPr>
            </a:br>
            <a:r>
              <a:rPr lang="en-IN" sz="3600" spc="-10" dirty="0">
                <a:solidFill>
                  <a:srgbClr val="131518"/>
                </a:solidFill>
                <a:latin typeface="Arial MT"/>
                <a:cs typeface="Arial MT"/>
              </a:rPr>
              <a:t>At: RKIT Software PVT. LTD.</a:t>
            </a:r>
            <a:endParaRPr sz="3600" dirty="0">
              <a:latin typeface="Arial MT"/>
              <a:cs typeface="Arial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75471" y="5676900"/>
            <a:ext cx="6546215" cy="4063292"/>
          </a:xfrm>
          <a:prstGeom prst="rect">
            <a:avLst/>
          </a:prstGeom>
        </p:spPr>
        <p:txBody>
          <a:bodyPr vert="horz" wrap="square" lIns="0" tIns="946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745"/>
              </a:spcBef>
            </a:pPr>
            <a:r>
              <a:rPr sz="3400" dirty="0">
                <a:latin typeface="Arial MT"/>
                <a:cs typeface="Arial MT"/>
              </a:rPr>
              <a:t>Presented</a:t>
            </a:r>
            <a:r>
              <a:rPr sz="3400" spc="-55" dirty="0">
                <a:latin typeface="Arial MT"/>
                <a:cs typeface="Arial MT"/>
              </a:rPr>
              <a:t> </a:t>
            </a:r>
            <a:r>
              <a:rPr sz="3400" spc="-25" dirty="0">
                <a:latin typeface="Arial MT"/>
                <a:cs typeface="Arial MT"/>
              </a:rPr>
              <a:t>By:</a:t>
            </a:r>
            <a:endParaRPr sz="34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sz="3400" dirty="0">
                <a:latin typeface="Arial MT"/>
                <a:cs typeface="Arial MT"/>
              </a:rPr>
              <a:t>21CP03</a:t>
            </a:r>
            <a:r>
              <a:rPr lang="en-IN" sz="3400" dirty="0">
                <a:latin typeface="Arial MT"/>
                <a:cs typeface="Arial MT"/>
              </a:rPr>
              <a:t>1</a:t>
            </a:r>
            <a:r>
              <a:rPr sz="3400" spc="-30" dirty="0">
                <a:latin typeface="Arial MT"/>
                <a:cs typeface="Arial MT"/>
              </a:rPr>
              <a:t> </a:t>
            </a:r>
            <a:r>
              <a:rPr lang="en-IN" sz="3400" dirty="0">
                <a:latin typeface="Arial MT"/>
                <a:cs typeface="Arial MT"/>
              </a:rPr>
              <a:t>–</a:t>
            </a:r>
            <a:r>
              <a:rPr sz="3400" spc="-25" dirty="0">
                <a:latin typeface="Arial MT"/>
                <a:cs typeface="Arial MT"/>
              </a:rPr>
              <a:t> </a:t>
            </a:r>
            <a:r>
              <a:rPr lang="en-IN" sz="3400" spc="-25" dirty="0" err="1">
                <a:latin typeface="Arial MT"/>
                <a:cs typeface="Arial MT"/>
              </a:rPr>
              <a:t>Navneetkumar</a:t>
            </a:r>
            <a:r>
              <a:rPr lang="en-IN" sz="3400" spc="-25" dirty="0">
                <a:latin typeface="Arial MT"/>
                <a:cs typeface="Arial MT"/>
              </a:rPr>
              <a:t> Thakor</a:t>
            </a:r>
          </a:p>
          <a:p>
            <a:pPr marL="12700">
              <a:lnSpc>
                <a:spcPct val="100000"/>
              </a:lnSpc>
              <a:spcBef>
                <a:spcPts val="645"/>
              </a:spcBef>
            </a:pPr>
            <a:endParaRPr sz="34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lang="en-IN" sz="3200" spc="-10" dirty="0">
                <a:latin typeface="Arial MT"/>
                <a:cs typeface="Arial MT"/>
              </a:rPr>
              <a:t>Presented To</a:t>
            </a:r>
            <a:r>
              <a:rPr sz="3200" spc="-10" dirty="0">
                <a:latin typeface="Arial MT"/>
                <a:cs typeface="Arial MT"/>
              </a:rPr>
              <a:t>:</a:t>
            </a:r>
            <a:endParaRPr sz="32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535"/>
              </a:spcBef>
            </a:pPr>
            <a:r>
              <a:rPr sz="3400" dirty="0">
                <a:latin typeface="Arial MT"/>
                <a:cs typeface="Arial MT"/>
              </a:rPr>
              <a:t>Dr.</a:t>
            </a:r>
            <a:r>
              <a:rPr lang="en-IN" sz="3400" spc="-55" dirty="0">
                <a:latin typeface="Arial MT"/>
                <a:cs typeface="Arial MT"/>
              </a:rPr>
              <a:t> Darshak Thakore</a:t>
            </a:r>
            <a:endParaRPr sz="3400" dirty="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  <a:spcBef>
                <a:spcPts val="695"/>
              </a:spcBef>
            </a:pPr>
            <a:r>
              <a:rPr lang="en-IN" sz="3200" dirty="0">
                <a:latin typeface="Arial MT"/>
                <a:cs typeface="Arial MT"/>
              </a:rPr>
              <a:t>Mr. </a:t>
            </a:r>
            <a:r>
              <a:rPr lang="en-IN" sz="3200" dirty="0" err="1">
                <a:latin typeface="Arial MT"/>
                <a:cs typeface="Arial MT"/>
              </a:rPr>
              <a:t>Kirtikumar</a:t>
            </a:r>
            <a:r>
              <a:rPr lang="en-IN" sz="3200" dirty="0">
                <a:latin typeface="Arial MT"/>
                <a:cs typeface="Arial MT"/>
              </a:rPr>
              <a:t> Sharma</a:t>
            </a:r>
          </a:p>
          <a:p>
            <a:pPr marL="12700">
              <a:lnSpc>
                <a:spcPct val="100000"/>
              </a:lnSpc>
              <a:spcBef>
                <a:spcPts val="695"/>
              </a:spcBef>
            </a:pPr>
            <a:r>
              <a:rPr lang="en-IN" sz="3200" dirty="0">
                <a:latin typeface="Arial MT"/>
                <a:cs typeface="Arial MT"/>
              </a:rPr>
              <a:t>Mr. Parimal Solanki</a:t>
            </a:r>
            <a:endParaRPr sz="3200" dirty="0">
              <a:latin typeface="Arial MT"/>
              <a:cs typeface="Arial M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1A958A-66E0-C800-800B-00C2A39B09B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0"/>
            <a:ext cx="9144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21D63-5138-BE50-D4B1-60F81FFCA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C5B9241-9D57-A892-C7FD-3CE1CC44C00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782332" y="811135"/>
            <a:ext cx="3627868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latin typeface="Arial"/>
                <a:cs typeface="Arial"/>
              </a:rPr>
              <a:t>WebPulse</a:t>
            </a:r>
            <a:r>
              <a:rPr lang="en-IN" sz="3500" b="1" spc="-50" dirty="0"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1C5F07E3-3BCE-670A-2405-6658094E7EB9}"/>
              </a:ext>
            </a:extLst>
          </p:cNvPr>
          <p:cNvSpPr txBox="1"/>
          <p:nvPr/>
        </p:nvSpPr>
        <p:spPr>
          <a:xfrm>
            <a:off x="5105400" y="4509672"/>
            <a:ext cx="8077200" cy="12676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8150" b="1" spc="-345" dirty="0">
                <a:solidFill>
                  <a:srgbClr val="131518"/>
                </a:solidFill>
                <a:latin typeface="Arial"/>
                <a:cs typeface="Arial"/>
              </a:rPr>
              <a:t>Diagrams</a:t>
            </a:r>
            <a:endParaRPr sz="8150" dirty="0">
              <a:latin typeface="Arial"/>
              <a:cs typeface="Arial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D1C47BAC-C85E-132D-A638-2767C0CC381C}"/>
              </a:ext>
            </a:extLst>
          </p:cNvPr>
          <p:cNvSpPr/>
          <p:nvPr/>
        </p:nvSpPr>
        <p:spPr>
          <a:xfrm>
            <a:off x="0" y="1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88" y="3357765"/>
                </a:moveTo>
                <a:lnTo>
                  <a:pt x="13392188" y="3357765"/>
                </a:lnTo>
                <a:lnTo>
                  <a:pt x="13392188" y="2471813"/>
                </a:lnTo>
                <a:lnTo>
                  <a:pt x="13392188" y="2373896"/>
                </a:lnTo>
                <a:lnTo>
                  <a:pt x="13380047" y="2333891"/>
                </a:lnTo>
                <a:lnTo>
                  <a:pt x="13346329" y="2300173"/>
                </a:lnTo>
                <a:lnTo>
                  <a:pt x="13306336" y="2288032"/>
                </a:lnTo>
                <a:lnTo>
                  <a:pt x="13208407" y="2288032"/>
                </a:lnTo>
                <a:lnTo>
                  <a:pt x="13208407" y="2471813"/>
                </a:lnTo>
                <a:lnTo>
                  <a:pt x="13208407" y="3357765"/>
                </a:lnTo>
                <a:lnTo>
                  <a:pt x="13208407" y="3541547"/>
                </a:lnTo>
                <a:lnTo>
                  <a:pt x="13208407" y="7815212"/>
                </a:lnTo>
                <a:lnTo>
                  <a:pt x="6241631" y="7815212"/>
                </a:lnTo>
                <a:lnTo>
                  <a:pt x="6241631" y="6772199"/>
                </a:lnTo>
                <a:lnTo>
                  <a:pt x="6241034" y="6766217"/>
                </a:lnTo>
                <a:lnTo>
                  <a:pt x="6222784" y="6722161"/>
                </a:lnTo>
                <a:lnTo>
                  <a:pt x="6190475" y="6695643"/>
                </a:lnTo>
                <a:lnTo>
                  <a:pt x="6155779" y="6686347"/>
                </a:lnTo>
                <a:lnTo>
                  <a:pt x="6057849" y="6686347"/>
                </a:lnTo>
                <a:lnTo>
                  <a:pt x="6057849" y="6870116"/>
                </a:lnTo>
                <a:lnTo>
                  <a:pt x="6057849" y="7815212"/>
                </a:lnTo>
                <a:lnTo>
                  <a:pt x="5079670" y="7815212"/>
                </a:lnTo>
                <a:lnTo>
                  <a:pt x="5079670" y="6870116"/>
                </a:lnTo>
                <a:lnTo>
                  <a:pt x="6057849" y="6870116"/>
                </a:lnTo>
                <a:lnTo>
                  <a:pt x="6057849" y="6686347"/>
                </a:lnTo>
                <a:lnTo>
                  <a:pt x="5079670" y="6686347"/>
                </a:lnTo>
                <a:lnTo>
                  <a:pt x="5079670" y="2471813"/>
                </a:lnTo>
                <a:lnTo>
                  <a:pt x="12060098" y="2471813"/>
                </a:lnTo>
                <a:lnTo>
                  <a:pt x="12060098" y="3455682"/>
                </a:lnTo>
                <a:lnTo>
                  <a:pt x="12060682" y="3461664"/>
                </a:lnTo>
                <a:lnTo>
                  <a:pt x="12078932" y="3505720"/>
                </a:lnTo>
                <a:lnTo>
                  <a:pt x="12111241" y="3532238"/>
                </a:lnTo>
                <a:lnTo>
                  <a:pt x="12145950" y="3541547"/>
                </a:lnTo>
                <a:lnTo>
                  <a:pt x="13208407" y="3541547"/>
                </a:lnTo>
                <a:lnTo>
                  <a:pt x="13208407" y="3357765"/>
                </a:lnTo>
                <a:lnTo>
                  <a:pt x="12243867" y="3357765"/>
                </a:lnTo>
                <a:lnTo>
                  <a:pt x="12243867" y="2471813"/>
                </a:lnTo>
                <a:lnTo>
                  <a:pt x="13208407" y="2471813"/>
                </a:lnTo>
                <a:lnTo>
                  <a:pt x="13208407" y="2288032"/>
                </a:lnTo>
                <a:lnTo>
                  <a:pt x="12243867" y="2288032"/>
                </a:lnTo>
                <a:lnTo>
                  <a:pt x="12243867" y="0"/>
                </a:lnTo>
                <a:lnTo>
                  <a:pt x="12060098" y="0"/>
                </a:lnTo>
                <a:lnTo>
                  <a:pt x="12060098" y="2288032"/>
                </a:lnTo>
                <a:lnTo>
                  <a:pt x="4981740" y="2288032"/>
                </a:lnTo>
                <a:lnTo>
                  <a:pt x="4941748" y="2300173"/>
                </a:lnTo>
                <a:lnTo>
                  <a:pt x="4908016" y="2333891"/>
                </a:lnTo>
                <a:lnTo>
                  <a:pt x="4895888" y="2373896"/>
                </a:lnTo>
                <a:lnTo>
                  <a:pt x="4895888" y="6686347"/>
                </a:lnTo>
                <a:lnTo>
                  <a:pt x="0" y="6686347"/>
                </a:lnTo>
                <a:lnTo>
                  <a:pt x="0" y="6870116"/>
                </a:lnTo>
                <a:lnTo>
                  <a:pt x="4895888" y="6870116"/>
                </a:lnTo>
                <a:lnTo>
                  <a:pt x="4895888" y="7913129"/>
                </a:lnTo>
                <a:lnTo>
                  <a:pt x="4908016" y="7953134"/>
                </a:lnTo>
                <a:lnTo>
                  <a:pt x="4941748" y="7986852"/>
                </a:lnTo>
                <a:lnTo>
                  <a:pt x="4981740" y="7998981"/>
                </a:lnTo>
                <a:lnTo>
                  <a:pt x="6057849" y="7998981"/>
                </a:lnTo>
                <a:lnTo>
                  <a:pt x="6057849" y="10287000"/>
                </a:lnTo>
                <a:lnTo>
                  <a:pt x="6241631" y="10287000"/>
                </a:lnTo>
                <a:lnTo>
                  <a:pt x="6241631" y="7998981"/>
                </a:lnTo>
                <a:lnTo>
                  <a:pt x="13306336" y="7998981"/>
                </a:lnTo>
                <a:lnTo>
                  <a:pt x="13346329" y="7986852"/>
                </a:lnTo>
                <a:lnTo>
                  <a:pt x="13380047" y="7953134"/>
                </a:lnTo>
                <a:lnTo>
                  <a:pt x="13392188" y="7913129"/>
                </a:lnTo>
                <a:lnTo>
                  <a:pt x="13392188" y="7815212"/>
                </a:lnTo>
                <a:lnTo>
                  <a:pt x="13392188" y="3541547"/>
                </a:lnTo>
                <a:lnTo>
                  <a:pt x="18287988" y="3541547"/>
                </a:lnTo>
                <a:lnTo>
                  <a:pt x="18287988" y="3357765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9FAF0C8A-6D8B-E5D0-88BD-DEDDF1EA51C0}"/>
              </a:ext>
            </a:extLst>
          </p:cNvPr>
          <p:cNvSpPr/>
          <p:nvPr/>
        </p:nvSpPr>
        <p:spPr>
          <a:xfrm>
            <a:off x="1066800" y="835391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51959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28992" y="57891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31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40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19"/>
                </a:lnTo>
                <a:lnTo>
                  <a:pt x="236004" y="108458"/>
                </a:lnTo>
                <a:lnTo>
                  <a:pt x="220814" y="110947"/>
                </a:lnTo>
                <a:lnTo>
                  <a:pt x="206197" y="114973"/>
                </a:lnTo>
                <a:lnTo>
                  <a:pt x="192214" y="120484"/>
                </a:lnTo>
                <a:lnTo>
                  <a:pt x="190119" y="121475"/>
                </a:lnTo>
                <a:lnTo>
                  <a:pt x="188137" y="122339"/>
                </a:lnTo>
                <a:lnTo>
                  <a:pt x="186156" y="123444"/>
                </a:lnTo>
                <a:lnTo>
                  <a:pt x="184556" y="124193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74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84"/>
                </a:lnTo>
                <a:lnTo>
                  <a:pt x="295059" y="391109"/>
                </a:lnTo>
                <a:lnTo>
                  <a:pt x="346532" y="362051"/>
                </a:lnTo>
                <a:lnTo>
                  <a:pt x="378155" y="319532"/>
                </a:lnTo>
                <a:lnTo>
                  <a:pt x="393319" y="275437"/>
                </a:lnTo>
                <a:lnTo>
                  <a:pt x="395325" y="251231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42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50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33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188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07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37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10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58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3526704" y="837"/>
            <a:ext cx="10182104" cy="1156157"/>
          </a:xfrm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468120" algn="ctr">
              <a:lnSpc>
                <a:spcPct val="100000"/>
              </a:lnSpc>
              <a:spcBef>
                <a:spcPts val="100"/>
              </a:spcBef>
            </a:pPr>
            <a:r>
              <a:rPr lang="en-IN" dirty="0">
                <a:latin typeface="Arial Black" panose="020B0A04020102020204" pitchFamily="34" charset="0"/>
              </a:rPr>
              <a:t>Orchestration</a:t>
            </a:r>
            <a:endParaRPr dirty="0">
              <a:latin typeface="Arial Black" panose="020B0A04020102020204" pitchFamily="34" charset="0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561416" y="539905"/>
            <a:ext cx="3391584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2047E9-89CE-C442-91EB-58D6E85AB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575" y="1269845"/>
            <a:ext cx="16706850" cy="84772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5E1D9F-D6B8-A992-52DF-DE548325B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AAA1B22-3902-0422-EC87-B53284F69252}"/>
              </a:ext>
            </a:extLst>
          </p:cNvPr>
          <p:cNvSpPr/>
          <p:nvPr/>
        </p:nvSpPr>
        <p:spPr>
          <a:xfrm>
            <a:off x="928992" y="57891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31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40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19"/>
                </a:lnTo>
                <a:lnTo>
                  <a:pt x="236004" y="108458"/>
                </a:lnTo>
                <a:lnTo>
                  <a:pt x="220814" y="110947"/>
                </a:lnTo>
                <a:lnTo>
                  <a:pt x="206197" y="114973"/>
                </a:lnTo>
                <a:lnTo>
                  <a:pt x="192214" y="120484"/>
                </a:lnTo>
                <a:lnTo>
                  <a:pt x="190119" y="121475"/>
                </a:lnTo>
                <a:lnTo>
                  <a:pt x="188137" y="122339"/>
                </a:lnTo>
                <a:lnTo>
                  <a:pt x="186156" y="123444"/>
                </a:lnTo>
                <a:lnTo>
                  <a:pt x="184556" y="124193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74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84"/>
                </a:lnTo>
                <a:lnTo>
                  <a:pt x="295059" y="391109"/>
                </a:lnTo>
                <a:lnTo>
                  <a:pt x="346532" y="362051"/>
                </a:lnTo>
                <a:lnTo>
                  <a:pt x="378155" y="319532"/>
                </a:lnTo>
                <a:lnTo>
                  <a:pt x="393319" y="275437"/>
                </a:lnTo>
                <a:lnTo>
                  <a:pt x="395325" y="251231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42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50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33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188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07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37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10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58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B83B549-0D3F-17F4-31F0-E87C4B06F1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468120">
              <a:lnSpc>
                <a:spcPct val="100000"/>
              </a:lnSpc>
              <a:spcBef>
                <a:spcPts val="100"/>
              </a:spcBef>
            </a:pPr>
            <a:r>
              <a:rPr spc="-590" dirty="0"/>
              <a:t>ER</a:t>
            </a:r>
            <a:r>
              <a:rPr spc="-505" dirty="0"/>
              <a:t> </a:t>
            </a:r>
            <a:r>
              <a:rPr spc="-365" dirty="0"/>
              <a:t>Diagram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2955D09-865B-2D82-AF45-F646F801DE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5244" y="1485900"/>
            <a:ext cx="10577512" cy="7915307"/>
          </a:xfrm>
          <a:prstGeom prst="rect">
            <a:avLst/>
          </a:prstGeom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0D86305C-96F3-448D-59DB-229B0087695C}"/>
              </a:ext>
            </a:extLst>
          </p:cNvPr>
          <p:cNvSpPr txBox="1"/>
          <p:nvPr/>
        </p:nvSpPr>
        <p:spPr>
          <a:xfrm>
            <a:off x="1561416" y="539905"/>
            <a:ext cx="3391584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32936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CF443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604520">
              <a:lnSpc>
                <a:spcPct val="100000"/>
              </a:lnSpc>
              <a:spcBef>
                <a:spcPts val="100"/>
              </a:spcBef>
            </a:pPr>
            <a:r>
              <a:rPr spc="-345" dirty="0"/>
              <a:t>Context</a:t>
            </a:r>
            <a:r>
              <a:rPr spc="-509" dirty="0"/>
              <a:t> </a:t>
            </a:r>
            <a:r>
              <a:rPr spc="-365" dirty="0"/>
              <a:t>Diagram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3C7EDD7-3BF0-76E7-50A6-40810F9DB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980" y="1818272"/>
            <a:ext cx="14300039" cy="6650455"/>
          </a:xfrm>
          <a:prstGeom prst="rect">
            <a:avLst/>
          </a:prstGeom>
        </p:spPr>
      </p:pic>
      <p:sp>
        <p:nvSpPr>
          <p:cNvPr id="3" name="object 5">
            <a:extLst>
              <a:ext uri="{FF2B5EF4-FFF2-40B4-BE49-F238E27FC236}">
                <a16:creationId xmlns:a16="http://schemas.microsoft.com/office/drawing/2014/main" id="{148AE5B1-DCE0-8A3D-C900-9B09A5ACB738}"/>
              </a:ext>
            </a:extLst>
          </p:cNvPr>
          <p:cNvSpPr txBox="1"/>
          <p:nvPr/>
        </p:nvSpPr>
        <p:spPr>
          <a:xfrm>
            <a:off x="1600200" y="606398"/>
            <a:ext cx="3391584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sp>
        <p:nvSpPr>
          <p:cNvPr id="4" name="object 2">
            <a:extLst>
              <a:ext uri="{FF2B5EF4-FFF2-40B4-BE49-F238E27FC236}">
                <a16:creationId xmlns:a16="http://schemas.microsoft.com/office/drawing/2014/main" id="{5136234A-8C48-A6A0-A45E-3EF92390F950}"/>
              </a:ext>
            </a:extLst>
          </p:cNvPr>
          <p:cNvSpPr/>
          <p:nvPr/>
        </p:nvSpPr>
        <p:spPr>
          <a:xfrm>
            <a:off x="1028687" y="621573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31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40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19"/>
                </a:lnTo>
                <a:lnTo>
                  <a:pt x="236004" y="108458"/>
                </a:lnTo>
                <a:lnTo>
                  <a:pt x="220814" y="110947"/>
                </a:lnTo>
                <a:lnTo>
                  <a:pt x="206197" y="114973"/>
                </a:lnTo>
                <a:lnTo>
                  <a:pt x="192214" y="120484"/>
                </a:lnTo>
                <a:lnTo>
                  <a:pt x="190119" y="121475"/>
                </a:lnTo>
                <a:lnTo>
                  <a:pt x="188137" y="122339"/>
                </a:lnTo>
                <a:lnTo>
                  <a:pt x="186156" y="123444"/>
                </a:lnTo>
                <a:lnTo>
                  <a:pt x="184556" y="124193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74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84"/>
                </a:lnTo>
                <a:lnTo>
                  <a:pt x="295059" y="391109"/>
                </a:lnTo>
                <a:lnTo>
                  <a:pt x="346532" y="362051"/>
                </a:lnTo>
                <a:lnTo>
                  <a:pt x="378155" y="319532"/>
                </a:lnTo>
                <a:lnTo>
                  <a:pt x="393319" y="275437"/>
                </a:lnTo>
                <a:lnTo>
                  <a:pt x="395325" y="251231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42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50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33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188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07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37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10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58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14B78-4DDB-5EA9-8ED9-394203F8B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6E03F297-EE08-648E-9BD5-7579551F644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782332" y="811135"/>
            <a:ext cx="3475468" cy="10900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br>
              <a:rPr lang="en-IN" sz="3500" dirty="0">
                <a:latin typeface="Arial"/>
                <a:cs typeface="Arial"/>
              </a:rPr>
            </a:br>
            <a:endParaRPr sz="3500" dirty="0">
              <a:latin typeface="Arial"/>
              <a:cs typeface="Arial"/>
            </a:endParaRPr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84EDED2C-982D-BFE6-2D23-A9DC61023E32}"/>
              </a:ext>
            </a:extLst>
          </p:cNvPr>
          <p:cNvSpPr txBox="1"/>
          <p:nvPr/>
        </p:nvSpPr>
        <p:spPr>
          <a:xfrm>
            <a:off x="5561763" y="4328051"/>
            <a:ext cx="7115809" cy="126936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150" b="1" spc="-345" dirty="0">
                <a:solidFill>
                  <a:srgbClr val="131518"/>
                </a:solidFill>
                <a:latin typeface="Arial"/>
                <a:cs typeface="Arial"/>
              </a:rPr>
              <a:t>Implementation</a:t>
            </a:r>
            <a:endParaRPr sz="8150">
              <a:latin typeface="Arial"/>
              <a:cs typeface="Arial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7B6992B-60E0-EBD4-418C-19A20832E559}"/>
              </a:ext>
            </a:extLst>
          </p:cNvPr>
          <p:cNvSpPr/>
          <p:nvPr/>
        </p:nvSpPr>
        <p:spPr>
          <a:xfrm>
            <a:off x="0" y="1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88" y="3357765"/>
                </a:moveTo>
                <a:lnTo>
                  <a:pt x="13392188" y="3357765"/>
                </a:lnTo>
                <a:lnTo>
                  <a:pt x="13392188" y="2471813"/>
                </a:lnTo>
                <a:lnTo>
                  <a:pt x="13392188" y="2373896"/>
                </a:lnTo>
                <a:lnTo>
                  <a:pt x="13380047" y="2333891"/>
                </a:lnTo>
                <a:lnTo>
                  <a:pt x="13346329" y="2300173"/>
                </a:lnTo>
                <a:lnTo>
                  <a:pt x="13306336" y="2288032"/>
                </a:lnTo>
                <a:lnTo>
                  <a:pt x="13208407" y="2288032"/>
                </a:lnTo>
                <a:lnTo>
                  <a:pt x="13208407" y="2471813"/>
                </a:lnTo>
                <a:lnTo>
                  <a:pt x="13208407" y="3357765"/>
                </a:lnTo>
                <a:lnTo>
                  <a:pt x="13208407" y="3541547"/>
                </a:lnTo>
                <a:lnTo>
                  <a:pt x="13208407" y="7815212"/>
                </a:lnTo>
                <a:lnTo>
                  <a:pt x="6241631" y="7815212"/>
                </a:lnTo>
                <a:lnTo>
                  <a:pt x="6241631" y="6772199"/>
                </a:lnTo>
                <a:lnTo>
                  <a:pt x="6241034" y="6766217"/>
                </a:lnTo>
                <a:lnTo>
                  <a:pt x="6222784" y="6722161"/>
                </a:lnTo>
                <a:lnTo>
                  <a:pt x="6190475" y="6695643"/>
                </a:lnTo>
                <a:lnTo>
                  <a:pt x="6155779" y="6686347"/>
                </a:lnTo>
                <a:lnTo>
                  <a:pt x="6057849" y="6686347"/>
                </a:lnTo>
                <a:lnTo>
                  <a:pt x="6057849" y="6870116"/>
                </a:lnTo>
                <a:lnTo>
                  <a:pt x="6057849" y="7815212"/>
                </a:lnTo>
                <a:lnTo>
                  <a:pt x="5079670" y="7815212"/>
                </a:lnTo>
                <a:lnTo>
                  <a:pt x="5079670" y="6870116"/>
                </a:lnTo>
                <a:lnTo>
                  <a:pt x="6057849" y="6870116"/>
                </a:lnTo>
                <a:lnTo>
                  <a:pt x="6057849" y="6686347"/>
                </a:lnTo>
                <a:lnTo>
                  <a:pt x="5079670" y="6686347"/>
                </a:lnTo>
                <a:lnTo>
                  <a:pt x="5079670" y="2471813"/>
                </a:lnTo>
                <a:lnTo>
                  <a:pt x="12060098" y="2471813"/>
                </a:lnTo>
                <a:lnTo>
                  <a:pt x="12060098" y="3455682"/>
                </a:lnTo>
                <a:lnTo>
                  <a:pt x="12060682" y="3461664"/>
                </a:lnTo>
                <a:lnTo>
                  <a:pt x="12078932" y="3505720"/>
                </a:lnTo>
                <a:lnTo>
                  <a:pt x="12111241" y="3532238"/>
                </a:lnTo>
                <a:lnTo>
                  <a:pt x="12145950" y="3541547"/>
                </a:lnTo>
                <a:lnTo>
                  <a:pt x="13208407" y="3541547"/>
                </a:lnTo>
                <a:lnTo>
                  <a:pt x="13208407" y="3357765"/>
                </a:lnTo>
                <a:lnTo>
                  <a:pt x="12243867" y="3357765"/>
                </a:lnTo>
                <a:lnTo>
                  <a:pt x="12243867" y="2471813"/>
                </a:lnTo>
                <a:lnTo>
                  <a:pt x="13208407" y="2471813"/>
                </a:lnTo>
                <a:lnTo>
                  <a:pt x="13208407" y="2288032"/>
                </a:lnTo>
                <a:lnTo>
                  <a:pt x="12243867" y="2288032"/>
                </a:lnTo>
                <a:lnTo>
                  <a:pt x="12243867" y="0"/>
                </a:lnTo>
                <a:lnTo>
                  <a:pt x="12060098" y="0"/>
                </a:lnTo>
                <a:lnTo>
                  <a:pt x="12060098" y="2288032"/>
                </a:lnTo>
                <a:lnTo>
                  <a:pt x="4981740" y="2288032"/>
                </a:lnTo>
                <a:lnTo>
                  <a:pt x="4941748" y="2300173"/>
                </a:lnTo>
                <a:lnTo>
                  <a:pt x="4908016" y="2333891"/>
                </a:lnTo>
                <a:lnTo>
                  <a:pt x="4895888" y="2373896"/>
                </a:lnTo>
                <a:lnTo>
                  <a:pt x="4895888" y="6686347"/>
                </a:lnTo>
                <a:lnTo>
                  <a:pt x="0" y="6686347"/>
                </a:lnTo>
                <a:lnTo>
                  <a:pt x="0" y="6870116"/>
                </a:lnTo>
                <a:lnTo>
                  <a:pt x="4895888" y="6870116"/>
                </a:lnTo>
                <a:lnTo>
                  <a:pt x="4895888" y="7913129"/>
                </a:lnTo>
                <a:lnTo>
                  <a:pt x="4908016" y="7953134"/>
                </a:lnTo>
                <a:lnTo>
                  <a:pt x="4941748" y="7986852"/>
                </a:lnTo>
                <a:lnTo>
                  <a:pt x="4981740" y="7998981"/>
                </a:lnTo>
                <a:lnTo>
                  <a:pt x="6057849" y="7998981"/>
                </a:lnTo>
                <a:lnTo>
                  <a:pt x="6057849" y="10287000"/>
                </a:lnTo>
                <a:lnTo>
                  <a:pt x="6241631" y="10287000"/>
                </a:lnTo>
                <a:lnTo>
                  <a:pt x="6241631" y="7998981"/>
                </a:lnTo>
                <a:lnTo>
                  <a:pt x="13306336" y="7998981"/>
                </a:lnTo>
                <a:lnTo>
                  <a:pt x="13346329" y="7986852"/>
                </a:lnTo>
                <a:lnTo>
                  <a:pt x="13380047" y="7953134"/>
                </a:lnTo>
                <a:lnTo>
                  <a:pt x="13392188" y="7913129"/>
                </a:lnTo>
                <a:lnTo>
                  <a:pt x="13392188" y="7815212"/>
                </a:lnTo>
                <a:lnTo>
                  <a:pt x="13392188" y="3541547"/>
                </a:lnTo>
                <a:lnTo>
                  <a:pt x="18287988" y="3541547"/>
                </a:lnTo>
                <a:lnTo>
                  <a:pt x="18287988" y="3357765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44FDD591-AE05-792A-7CD7-DD86B1DC6B08}"/>
              </a:ext>
            </a:extLst>
          </p:cNvPr>
          <p:cNvSpPr/>
          <p:nvPr/>
        </p:nvSpPr>
        <p:spPr>
          <a:xfrm>
            <a:off x="1066800" y="83907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31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40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19"/>
                </a:lnTo>
                <a:lnTo>
                  <a:pt x="236004" y="108458"/>
                </a:lnTo>
                <a:lnTo>
                  <a:pt x="220814" y="110947"/>
                </a:lnTo>
                <a:lnTo>
                  <a:pt x="206197" y="114973"/>
                </a:lnTo>
                <a:lnTo>
                  <a:pt x="192214" y="120484"/>
                </a:lnTo>
                <a:lnTo>
                  <a:pt x="190119" y="121475"/>
                </a:lnTo>
                <a:lnTo>
                  <a:pt x="188137" y="122339"/>
                </a:lnTo>
                <a:lnTo>
                  <a:pt x="186156" y="123444"/>
                </a:lnTo>
                <a:lnTo>
                  <a:pt x="184556" y="124193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74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84"/>
                </a:lnTo>
                <a:lnTo>
                  <a:pt x="295059" y="391109"/>
                </a:lnTo>
                <a:lnTo>
                  <a:pt x="346532" y="362051"/>
                </a:lnTo>
                <a:lnTo>
                  <a:pt x="378155" y="319532"/>
                </a:lnTo>
                <a:lnTo>
                  <a:pt x="393319" y="275437"/>
                </a:lnTo>
                <a:lnTo>
                  <a:pt x="395325" y="251231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42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50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33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188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07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37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10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58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886693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806594" y="539905"/>
            <a:ext cx="3603606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300480">
              <a:lnSpc>
                <a:spcPct val="100000"/>
              </a:lnSpc>
              <a:spcBef>
                <a:spcPts val="100"/>
              </a:spcBef>
            </a:pPr>
            <a:r>
              <a:rPr lang="en-IN" spc="-415" dirty="0"/>
              <a:t>Register Servers </a:t>
            </a:r>
            <a:endParaRPr spc="-39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BB84E4-374F-4039-73F3-B849E56819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09286"/>
            <a:ext cx="15966580" cy="8958263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806594" y="539905"/>
            <a:ext cx="3527406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5819896" y="127071"/>
            <a:ext cx="7134106" cy="1156157"/>
          </a:xfrm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299845">
              <a:lnSpc>
                <a:spcPct val="100000"/>
              </a:lnSpc>
              <a:spcBef>
                <a:spcPts val="100"/>
              </a:spcBef>
            </a:pPr>
            <a:r>
              <a:rPr lang="en-IN" spc="-325" dirty="0"/>
              <a:t>Register Servers</a:t>
            </a:r>
            <a:endParaRPr spc="-39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C95DAB-0A52-4E0F-89BE-B6FB602021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594" y="1399794"/>
            <a:ext cx="15560027" cy="875251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65290" y="582142"/>
            <a:ext cx="4013302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151255">
              <a:lnSpc>
                <a:spcPct val="100000"/>
              </a:lnSpc>
              <a:spcBef>
                <a:spcPts val="100"/>
              </a:spcBef>
            </a:pPr>
            <a:r>
              <a:rPr lang="en-IN" spc="-370" dirty="0"/>
              <a:t>Register Servers</a:t>
            </a:r>
            <a:endParaRPr spc="-39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C317F9-F0D5-B0A6-B884-EE9A14AA37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5290" y="1297232"/>
            <a:ext cx="15544813" cy="874395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676400" y="582142"/>
            <a:ext cx="3470493" cy="11028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35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151255">
              <a:lnSpc>
                <a:spcPct val="100000"/>
              </a:lnSpc>
              <a:spcBef>
                <a:spcPts val="100"/>
              </a:spcBef>
            </a:pPr>
            <a:r>
              <a:rPr lang="en-IN" spc="-370" dirty="0" err="1"/>
              <a:t>Hangfire</a:t>
            </a:r>
            <a:r>
              <a:rPr lang="en-IN" spc="-370" dirty="0"/>
              <a:t> server</a:t>
            </a:r>
            <a:endParaRPr spc="-39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87BAEB-6CEC-3CB0-7FB1-5DE79B14A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407414"/>
            <a:ext cx="15560027" cy="875251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4E4947-C16B-0616-9D33-06D872550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C3A17F8-D6B9-2F7F-44FF-D69149DD5364}"/>
              </a:ext>
            </a:extLst>
          </p:cNvPr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43D3431-0C11-20C1-B08D-5001B11F245D}"/>
              </a:ext>
            </a:extLst>
          </p:cNvPr>
          <p:cNvSpPr txBox="1"/>
          <p:nvPr/>
        </p:nvSpPr>
        <p:spPr>
          <a:xfrm>
            <a:off x="1676400" y="582142"/>
            <a:ext cx="3470493" cy="11028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3500" dirty="0">
              <a:latin typeface="Arial"/>
              <a:cs typeface="Arial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E74485AA-4107-1A91-C704-784F7DDF8A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151255">
              <a:lnSpc>
                <a:spcPct val="100000"/>
              </a:lnSpc>
              <a:spcBef>
                <a:spcPts val="100"/>
              </a:spcBef>
            </a:pPr>
            <a:r>
              <a:rPr lang="en-IN" spc="-370" dirty="0" err="1"/>
              <a:t>Hangfire</a:t>
            </a:r>
            <a:r>
              <a:rPr lang="en-IN" spc="-370" dirty="0"/>
              <a:t> server</a:t>
            </a:r>
            <a:endParaRPr spc="-39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76241D-58F7-E869-02FC-FF3A6463A6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89612"/>
            <a:ext cx="15468587" cy="870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080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74572" y="84580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 dirty="0">
              <a:solidFill>
                <a:srgbClr val="0070C0"/>
              </a:solidFill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041781" y="2213188"/>
            <a:ext cx="3606800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b="1" spc="-310" dirty="0">
                <a:solidFill>
                  <a:srgbClr val="131518"/>
                </a:solidFill>
                <a:latin typeface="Arial"/>
                <a:cs typeface="Arial"/>
              </a:rPr>
              <a:t>Content</a:t>
            </a:r>
            <a:endParaRPr sz="8000">
              <a:latin typeface="Arial"/>
              <a:cs typeface="Arial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2044971" y="4423560"/>
            <a:ext cx="5638800" cy="911860"/>
            <a:chOff x="2044971" y="4423560"/>
            <a:chExt cx="5638800" cy="911860"/>
          </a:xfrm>
        </p:grpSpPr>
        <p:sp>
          <p:nvSpPr>
            <p:cNvPr id="5" name="object 5"/>
            <p:cNvSpPr/>
            <p:nvPr/>
          </p:nvSpPr>
          <p:spPr>
            <a:xfrm>
              <a:off x="2054496" y="4433085"/>
              <a:ext cx="5619750" cy="892810"/>
            </a:xfrm>
            <a:custGeom>
              <a:avLst/>
              <a:gdLst/>
              <a:ahLst/>
              <a:cxnLst/>
              <a:rect l="l" t="t" r="r" b="b"/>
              <a:pathLst>
                <a:path w="5619750" h="892810">
                  <a:moveTo>
                    <a:pt x="5619734" y="507033"/>
                  </a:moveTo>
                  <a:lnTo>
                    <a:pt x="5601564" y="587412"/>
                  </a:lnTo>
                  <a:lnTo>
                    <a:pt x="5584592" y="630677"/>
                  </a:lnTo>
                  <a:lnTo>
                    <a:pt x="5563381" y="671609"/>
                  </a:lnTo>
                  <a:lnTo>
                    <a:pt x="5538202" y="709935"/>
                  </a:lnTo>
                  <a:lnTo>
                    <a:pt x="5509328" y="745383"/>
                  </a:lnTo>
                  <a:lnTo>
                    <a:pt x="5477031" y="777680"/>
                  </a:lnTo>
                  <a:lnTo>
                    <a:pt x="5441583" y="806554"/>
                  </a:lnTo>
                  <a:lnTo>
                    <a:pt x="5403257" y="831733"/>
                  </a:lnTo>
                  <a:lnTo>
                    <a:pt x="5362325" y="852945"/>
                  </a:lnTo>
                  <a:lnTo>
                    <a:pt x="5319059" y="869916"/>
                  </a:lnTo>
                  <a:lnTo>
                    <a:pt x="5273732" y="882376"/>
                  </a:lnTo>
                  <a:lnTo>
                    <a:pt x="5226616" y="890052"/>
                  </a:lnTo>
                  <a:lnTo>
                    <a:pt x="5177983" y="892671"/>
                  </a:lnTo>
                  <a:lnTo>
                    <a:pt x="446350" y="892671"/>
                  </a:lnTo>
                  <a:lnTo>
                    <a:pt x="397716" y="890052"/>
                  </a:lnTo>
                  <a:lnTo>
                    <a:pt x="350600" y="882376"/>
                  </a:lnTo>
                  <a:lnTo>
                    <a:pt x="305273" y="869916"/>
                  </a:lnTo>
                  <a:lnTo>
                    <a:pt x="262007" y="852944"/>
                  </a:lnTo>
                  <a:lnTo>
                    <a:pt x="221075" y="831733"/>
                  </a:lnTo>
                  <a:lnTo>
                    <a:pt x="182749" y="806554"/>
                  </a:lnTo>
                  <a:lnTo>
                    <a:pt x="147302" y="777680"/>
                  </a:lnTo>
                  <a:lnTo>
                    <a:pt x="115005" y="745383"/>
                  </a:lnTo>
                  <a:lnTo>
                    <a:pt x="86131" y="709935"/>
                  </a:lnTo>
                  <a:lnTo>
                    <a:pt x="60952" y="671609"/>
                  </a:lnTo>
                  <a:lnTo>
                    <a:pt x="39740" y="630677"/>
                  </a:lnTo>
                  <a:lnTo>
                    <a:pt x="22769" y="587411"/>
                  </a:lnTo>
                  <a:lnTo>
                    <a:pt x="10309" y="542084"/>
                  </a:lnTo>
                  <a:lnTo>
                    <a:pt x="2633" y="494968"/>
                  </a:lnTo>
                  <a:lnTo>
                    <a:pt x="0" y="446334"/>
                  </a:lnTo>
                  <a:lnTo>
                    <a:pt x="2633" y="397702"/>
                  </a:lnTo>
                  <a:lnTo>
                    <a:pt x="10309" y="350585"/>
                  </a:lnTo>
                  <a:lnTo>
                    <a:pt x="22769" y="305258"/>
                  </a:lnTo>
                  <a:lnTo>
                    <a:pt x="39740" y="261993"/>
                  </a:lnTo>
                  <a:lnTo>
                    <a:pt x="60952" y="221061"/>
                  </a:lnTo>
                  <a:lnTo>
                    <a:pt x="86131" y="182735"/>
                  </a:lnTo>
                  <a:lnTo>
                    <a:pt x="115005" y="147287"/>
                  </a:lnTo>
                  <a:lnTo>
                    <a:pt x="147302" y="114990"/>
                  </a:lnTo>
                  <a:lnTo>
                    <a:pt x="182750" y="86116"/>
                  </a:lnTo>
                  <a:lnTo>
                    <a:pt x="221076" y="60937"/>
                  </a:lnTo>
                  <a:lnTo>
                    <a:pt x="262007" y="39726"/>
                  </a:lnTo>
                  <a:lnTo>
                    <a:pt x="305273" y="22754"/>
                  </a:lnTo>
                  <a:lnTo>
                    <a:pt x="350600" y="10294"/>
                  </a:lnTo>
                  <a:lnTo>
                    <a:pt x="397716" y="2619"/>
                  </a:lnTo>
                  <a:lnTo>
                    <a:pt x="446350" y="0"/>
                  </a:lnTo>
                  <a:lnTo>
                    <a:pt x="5177983" y="0"/>
                  </a:lnTo>
                  <a:lnTo>
                    <a:pt x="5226616" y="2618"/>
                  </a:lnTo>
                  <a:lnTo>
                    <a:pt x="5273732" y="10294"/>
                  </a:lnTo>
                  <a:lnTo>
                    <a:pt x="5319059" y="22754"/>
                  </a:lnTo>
                  <a:lnTo>
                    <a:pt x="5362325" y="39726"/>
                  </a:lnTo>
                  <a:lnTo>
                    <a:pt x="5403257" y="60937"/>
                  </a:lnTo>
                  <a:lnTo>
                    <a:pt x="5441583" y="86116"/>
                  </a:lnTo>
                  <a:lnTo>
                    <a:pt x="5477031" y="114990"/>
                  </a:lnTo>
                  <a:lnTo>
                    <a:pt x="5509328" y="147287"/>
                  </a:lnTo>
                  <a:lnTo>
                    <a:pt x="5538202" y="182735"/>
                  </a:lnTo>
                  <a:lnTo>
                    <a:pt x="5563381" y="221061"/>
                  </a:lnTo>
                  <a:lnTo>
                    <a:pt x="5584592" y="261993"/>
                  </a:lnTo>
                  <a:lnTo>
                    <a:pt x="5601564" y="305258"/>
                  </a:lnTo>
                  <a:lnTo>
                    <a:pt x="5614024" y="350585"/>
                  </a:lnTo>
                  <a:lnTo>
                    <a:pt x="5619734" y="385637"/>
                  </a:lnTo>
                </a:path>
              </a:pathLst>
            </a:custGeom>
            <a:ln w="19049">
              <a:solidFill>
                <a:srgbClr val="08090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830296" y="4668362"/>
              <a:ext cx="219075" cy="417195"/>
            </a:xfrm>
            <a:custGeom>
              <a:avLst/>
              <a:gdLst/>
              <a:ahLst/>
              <a:cxnLst/>
              <a:rect l="l" t="t" r="r" b="b"/>
              <a:pathLst>
                <a:path w="219075" h="417195">
                  <a:moveTo>
                    <a:pt x="219074" y="204135"/>
                  </a:moveTo>
                  <a:lnTo>
                    <a:pt x="219074" y="212992"/>
                  </a:lnTo>
                  <a:lnTo>
                    <a:pt x="12780" y="416842"/>
                  </a:lnTo>
                  <a:lnTo>
                    <a:pt x="0" y="403908"/>
                  </a:lnTo>
                  <a:lnTo>
                    <a:pt x="197695" y="208554"/>
                  </a:lnTo>
                  <a:lnTo>
                    <a:pt x="144" y="12920"/>
                  </a:lnTo>
                  <a:lnTo>
                    <a:pt x="12939" y="0"/>
                  </a:lnTo>
                  <a:lnTo>
                    <a:pt x="219074" y="204135"/>
                  </a:lnTo>
                  <a:close/>
                </a:path>
              </a:pathLst>
            </a:custGeom>
            <a:solidFill>
              <a:srgbClr val="1315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8113162" y="4423560"/>
            <a:ext cx="5638800" cy="911860"/>
            <a:chOff x="8113162" y="4423560"/>
            <a:chExt cx="5638800" cy="911860"/>
          </a:xfrm>
        </p:grpSpPr>
        <p:sp>
          <p:nvSpPr>
            <p:cNvPr id="8" name="object 8"/>
            <p:cNvSpPr/>
            <p:nvPr/>
          </p:nvSpPr>
          <p:spPr>
            <a:xfrm>
              <a:off x="8122687" y="4433085"/>
              <a:ext cx="5619750" cy="892810"/>
            </a:xfrm>
            <a:custGeom>
              <a:avLst/>
              <a:gdLst/>
              <a:ahLst/>
              <a:cxnLst/>
              <a:rect l="l" t="t" r="r" b="b"/>
              <a:pathLst>
                <a:path w="5619750" h="892810">
                  <a:moveTo>
                    <a:pt x="5619734" y="507031"/>
                  </a:moveTo>
                  <a:lnTo>
                    <a:pt x="5601564" y="587412"/>
                  </a:lnTo>
                  <a:lnTo>
                    <a:pt x="5584592" y="630677"/>
                  </a:lnTo>
                  <a:lnTo>
                    <a:pt x="5563381" y="671609"/>
                  </a:lnTo>
                  <a:lnTo>
                    <a:pt x="5538202" y="709935"/>
                  </a:lnTo>
                  <a:lnTo>
                    <a:pt x="5509328" y="745383"/>
                  </a:lnTo>
                  <a:lnTo>
                    <a:pt x="5477031" y="777680"/>
                  </a:lnTo>
                  <a:lnTo>
                    <a:pt x="5441583" y="806554"/>
                  </a:lnTo>
                  <a:lnTo>
                    <a:pt x="5403257" y="831733"/>
                  </a:lnTo>
                  <a:lnTo>
                    <a:pt x="5362325" y="852944"/>
                  </a:lnTo>
                  <a:lnTo>
                    <a:pt x="5319060" y="869916"/>
                  </a:lnTo>
                  <a:lnTo>
                    <a:pt x="5273732" y="882376"/>
                  </a:lnTo>
                  <a:lnTo>
                    <a:pt x="5226616" y="890052"/>
                  </a:lnTo>
                  <a:lnTo>
                    <a:pt x="5177983" y="892671"/>
                  </a:lnTo>
                  <a:lnTo>
                    <a:pt x="446350" y="892671"/>
                  </a:lnTo>
                  <a:lnTo>
                    <a:pt x="397716" y="890052"/>
                  </a:lnTo>
                  <a:lnTo>
                    <a:pt x="350600" y="882376"/>
                  </a:lnTo>
                  <a:lnTo>
                    <a:pt x="305273" y="869916"/>
                  </a:lnTo>
                  <a:lnTo>
                    <a:pt x="262007" y="852944"/>
                  </a:lnTo>
                  <a:lnTo>
                    <a:pt x="221076" y="831733"/>
                  </a:lnTo>
                  <a:lnTo>
                    <a:pt x="182750" y="806554"/>
                  </a:lnTo>
                  <a:lnTo>
                    <a:pt x="147302" y="777679"/>
                  </a:lnTo>
                  <a:lnTo>
                    <a:pt x="115005" y="745382"/>
                  </a:lnTo>
                  <a:lnTo>
                    <a:pt x="86131" y="709935"/>
                  </a:lnTo>
                  <a:lnTo>
                    <a:pt x="60952" y="671609"/>
                  </a:lnTo>
                  <a:lnTo>
                    <a:pt x="39741" y="630677"/>
                  </a:lnTo>
                  <a:lnTo>
                    <a:pt x="22769" y="587411"/>
                  </a:lnTo>
                  <a:lnTo>
                    <a:pt x="10309" y="542084"/>
                  </a:lnTo>
                  <a:lnTo>
                    <a:pt x="2633" y="494968"/>
                  </a:lnTo>
                  <a:lnTo>
                    <a:pt x="0" y="446334"/>
                  </a:lnTo>
                  <a:lnTo>
                    <a:pt x="2633" y="397702"/>
                  </a:lnTo>
                  <a:lnTo>
                    <a:pt x="10309" y="350586"/>
                  </a:lnTo>
                  <a:lnTo>
                    <a:pt x="22769" y="305258"/>
                  </a:lnTo>
                  <a:lnTo>
                    <a:pt x="39741" y="261993"/>
                  </a:lnTo>
                  <a:lnTo>
                    <a:pt x="60952" y="221061"/>
                  </a:lnTo>
                  <a:lnTo>
                    <a:pt x="86131" y="182735"/>
                  </a:lnTo>
                  <a:lnTo>
                    <a:pt x="115005" y="147288"/>
                  </a:lnTo>
                  <a:lnTo>
                    <a:pt x="147302" y="114991"/>
                  </a:lnTo>
                  <a:lnTo>
                    <a:pt x="182750" y="86116"/>
                  </a:lnTo>
                  <a:lnTo>
                    <a:pt x="221076" y="60937"/>
                  </a:lnTo>
                  <a:lnTo>
                    <a:pt x="262008" y="39726"/>
                  </a:lnTo>
                  <a:lnTo>
                    <a:pt x="305273" y="22754"/>
                  </a:lnTo>
                  <a:lnTo>
                    <a:pt x="350600" y="10294"/>
                  </a:lnTo>
                  <a:lnTo>
                    <a:pt x="397717" y="2619"/>
                  </a:lnTo>
                  <a:lnTo>
                    <a:pt x="446350" y="0"/>
                  </a:lnTo>
                  <a:lnTo>
                    <a:pt x="5177983" y="0"/>
                  </a:lnTo>
                  <a:lnTo>
                    <a:pt x="5226616" y="2619"/>
                  </a:lnTo>
                  <a:lnTo>
                    <a:pt x="5273732" y="10294"/>
                  </a:lnTo>
                  <a:lnTo>
                    <a:pt x="5319059" y="22754"/>
                  </a:lnTo>
                  <a:lnTo>
                    <a:pt x="5362325" y="39726"/>
                  </a:lnTo>
                  <a:lnTo>
                    <a:pt x="5403257" y="60937"/>
                  </a:lnTo>
                  <a:lnTo>
                    <a:pt x="5441583" y="86116"/>
                  </a:lnTo>
                  <a:lnTo>
                    <a:pt x="5477030" y="114990"/>
                  </a:lnTo>
                  <a:lnTo>
                    <a:pt x="5509328" y="147287"/>
                  </a:lnTo>
                  <a:lnTo>
                    <a:pt x="5538202" y="182735"/>
                  </a:lnTo>
                  <a:lnTo>
                    <a:pt x="5563381" y="221061"/>
                  </a:lnTo>
                  <a:lnTo>
                    <a:pt x="5584592" y="261993"/>
                  </a:lnTo>
                  <a:lnTo>
                    <a:pt x="5601564" y="305258"/>
                  </a:lnTo>
                  <a:lnTo>
                    <a:pt x="5614024" y="350585"/>
                  </a:lnTo>
                  <a:lnTo>
                    <a:pt x="5619734" y="385639"/>
                  </a:lnTo>
                </a:path>
              </a:pathLst>
            </a:custGeom>
            <a:ln w="19049">
              <a:solidFill>
                <a:srgbClr val="08090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2898486" y="4668362"/>
              <a:ext cx="219075" cy="417195"/>
            </a:xfrm>
            <a:custGeom>
              <a:avLst/>
              <a:gdLst/>
              <a:ahLst/>
              <a:cxnLst/>
              <a:rect l="l" t="t" r="r" b="b"/>
              <a:pathLst>
                <a:path w="219075" h="417195">
                  <a:moveTo>
                    <a:pt x="219074" y="204135"/>
                  </a:moveTo>
                  <a:lnTo>
                    <a:pt x="219074" y="212992"/>
                  </a:lnTo>
                  <a:lnTo>
                    <a:pt x="12780" y="416842"/>
                  </a:lnTo>
                  <a:lnTo>
                    <a:pt x="0" y="403908"/>
                  </a:lnTo>
                  <a:lnTo>
                    <a:pt x="197695" y="208554"/>
                  </a:lnTo>
                  <a:lnTo>
                    <a:pt x="144" y="12920"/>
                  </a:lnTo>
                  <a:lnTo>
                    <a:pt x="12939" y="0"/>
                  </a:lnTo>
                  <a:lnTo>
                    <a:pt x="219074" y="204135"/>
                  </a:lnTo>
                  <a:close/>
                </a:path>
              </a:pathLst>
            </a:custGeom>
            <a:solidFill>
              <a:srgbClr val="1315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2044971" y="5823111"/>
            <a:ext cx="5638800" cy="911860"/>
            <a:chOff x="2044971" y="5823111"/>
            <a:chExt cx="5638800" cy="911860"/>
          </a:xfrm>
        </p:grpSpPr>
        <p:sp>
          <p:nvSpPr>
            <p:cNvPr id="11" name="object 11"/>
            <p:cNvSpPr/>
            <p:nvPr/>
          </p:nvSpPr>
          <p:spPr>
            <a:xfrm>
              <a:off x="2054496" y="5832636"/>
              <a:ext cx="5619750" cy="892810"/>
            </a:xfrm>
            <a:custGeom>
              <a:avLst/>
              <a:gdLst/>
              <a:ahLst/>
              <a:cxnLst/>
              <a:rect l="l" t="t" r="r" b="b"/>
              <a:pathLst>
                <a:path w="5619750" h="892809">
                  <a:moveTo>
                    <a:pt x="5619734" y="507034"/>
                  </a:moveTo>
                  <a:lnTo>
                    <a:pt x="5601564" y="587412"/>
                  </a:lnTo>
                  <a:lnTo>
                    <a:pt x="5584592" y="630677"/>
                  </a:lnTo>
                  <a:lnTo>
                    <a:pt x="5563381" y="671609"/>
                  </a:lnTo>
                  <a:lnTo>
                    <a:pt x="5538202" y="709935"/>
                  </a:lnTo>
                  <a:lnTo>
                    <a:pt x="5509328" y="745383"/>
                  </a:lnTo>
                  <a:lnTo>
                    <a:pt x="5477031" y="777680"/>
                  </a:lnTo>
                  <a:lnTo>
                    <a:pt x="5441583" y="806554"/>
                  </a:lnTo>
                  <a:lnTo>
                    <a:pt x="5403257" y="831733"/>
                  </a:lnTo>
                  <a:lnTo>
                    <a:pt x="5362325" y="852945"/>
                  </a:lnTo>
                  <a:lnTo>
                    <a:pt x="5319059" y="869916"/>
                  </a:lnTo>
                  <a:lnTo>
                    <a:pt x="5273732" y="882376"/>
                  </a:lnTo>
                  <a:lnTo>
                    <a:pt x="5226616" y="890052"/>
                  </a:lnTo>
                  <a:lnTo>
                    <a:pt x="5177983" y="892671"/>
                  </a:lnTo>
                  <a:lnTo>
                    <a:pt x="446350" y="892671"/>
                  </a:lnTo>
                  <a:lnTo>
                    <a:pt x="397716" y="890052"/>
                  </a:lnTo>
                  <a:lnTo>
                    <a:pt x="350600" y="882376"/>
                  </a:lnTo>
                  <a:lnTo>
                    <a:pt x="305273" y="869916"/>
                  </a:lnTo>
                  <a:lnTo>
                    <a:pt x="262007" y="852944"/>
                  </a:lnTo>
                  <a:lnTo>
                    <a:pt x="221075" y="831733"/>
                  </a:lnTo>
                  <a:lnTo>
                    <a:pt x="182749" y="806554"/>
                  </a:lnTo>
                  <a:lnTo>
                    <a:pt x="147302" y="777680"/>
                  </a:lnTo>
                  <a:lnTo>
                    <a:pt x="115005" y="745383"/>
                  </a:lnTo>
                  <a:lnTo>
                    <a:pt x="86131" y="709935"/>
                  </a:lnTo>
                  <a:lnTo>
                    <a:pt x="60952" y="671609"/>
                  </a:lnTo>
                  <a:lnTo>
                    <a:pt x="39740" y="630677"/>
                  </a:lnTo>
                  <a:lnTo>
                    <a:pt x="22768" y="587411"/>
                  </a:lnTo>
                  <a:lnTo>
                    <a:pt x="10309" y="542084"/>
                  </a:lnTo>
                  <a:lnTo>
                    <a:pt x="2633" y="494968"/>
                  </a:lnTo>
                  <a:lnTo>
                    <a:pt x="0" y="446334"/>
                  </a:lnTo>
                  <a:lnTo>
                    <a:pt x="2633" y="397702"/>
                  </a:lnTo>
                  <a:lnTo>
                    <a:pt x="10309" y="350585"/>
                  </a:lnTo>
                  <a:lnTo>
                    <a:pt x="22769" y="305258"/>
                  </a:lnTo>
                  <a:lnTo>
                    <a:pt x="39741" y="261993"/>
                  </a:lnTo>
                  <a:lnTo>
                    <a:pt x="60952" y="221061"/>
                  </a:lnTo>
                  <a:lnTo>
                    <a:pt x="86131" y="182735"/>
                  </a:lnTo>
                  <a:lnTo>
                    <a:pt x="115005" y="147287"/>
                  </a:lnTo>
                  <a:lnTo>
                    <a:pt x="147302" y="114990"/>
                  </a:lnTo>
                  <a:lnTo>
                    <a:pt x="182750" y="86116"/>
                  </a:lnTo>
                  <a:lnTo>
                    <a:pt x="221076" y="60937"/>
                  </a:lnTo>
                  <a:lnTo>
                    <a:pt x="262007" y="39726"/>
                  </a:lnTo>
                  <a:lnTo>
                    <a:pt x="305273" y="22754"/>
                  </a:lnTo>
                  <a:lnTo>
                    <a:pt x="350600" y="10294"/>
                  </a:lnTo>
                  <a:lnTo>
                    <a:pt x="397716" y="2619"/>
                  </a:lnTo>
                  <a:lnTo>
                    <a:pt x="446350" y="0"/>
                  </a:lnTo>
                  <a:lnTo>
                    <a:pt x="5177983" y="0"/>
                  </a:lnTo>
                  <a:lnTo>
                    <a:pt x="5226616" y="2618"/>
                  </a:lnTo>
                  <a:lnTo>
                    <a:pt x="5273732" y="10294"/>
                  </a:lnTo>
                  <a:lnTo>
                    <a:pt x="5319059" y="22754"/>
                  </a:lnTo>
                  <a:lnTo>
                    <a:pt x="5362325" y="39726"/>
                  </a:lnTo>
                  <a:lnTo>
                    <a:pt x="5403257" y="60937"/>
                  </a:lnTo>
                  <a:lnTo>
                    <a:pt x="5441583" y="86116"/>
                  </a:lnTo>
                  <a:lnTo>
                    <a:pt x="5477030" y="114990"/>
                  </a:lnTo>
                  <a:lnTo>
                    <a:pt x="5509327" y="147287"/>
                  </a:lnTo>
                  <a:lnTo>
                    <a:pt x="5538202" y="182735"/>
                  </a:lnTo>
                  <a:lnTo>
                    <a:pt x="5563381" y="221061"/>
                  </a:lnTo>
                  <a:lnTo>
                    <a:pt x="5584592" y="261993"/>
                  </a:lnTo>
                  <a:lnTo>
                    <a:pt x="5601564" y="305258"/>
                  </a:lnTo>
                  <a:lnTo>
                    <a:pt x="5614024" y="350585"/>
                  </a:lnTo>
                  <a:lnTo>
                    <a:pt x="5619734" y="385637"/>
                  </a:lnTo>
                </a:path>
              </a:pathLst>
            </a:custGeom>
            <a:ln w="19049">
              <a:solidFill>
                <a:srgbClr val="08090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6830296" y="6067912"/>
              <a:ext cx="219075" cy="417195"/>
            </a:xfrm>
            <a:custGeom>
              <a:avLst/>
              <a:gdLst/>
              <a:ahLst/>
              <a:cxnLst/>
              <a:rect l="l" t="t" r="r" b="b"/>
              <a:pathLst>
                <a:path w="219075" h="417195">
                  <a:moveTo>
                    <a:pt x="219074" y="204135"/>
                  </a:moveTo>
                  <a:lnTo>
                    <a:pt x="219074" y="212992"/>
                  </a:lnTo>
                  <a:lnTo>
                    <a:pt x="12780" y="416842"/>
                  </a:lnTo>
                  <a:lnTo>
                    <a:pt x="0" y="403908"/>
                  </a:lnTo>
                  <a:lnTo>
                    <a:pt x="197695" y="208554"/>
                  </a:lnTo>
                  <a:lnTo>
                    <a:pt x="144" y="12920"/>
                  </a:lnTo>
                  <a:lnTo>
                    <a:pt x="12939" y="0"/>
                  </a:lnTo>
                  <a:lnTo>
                    <a:pt x="219074" y="204135"/>
                  </a:lnTo>
                  <a:close/>
                </a:path>
              </a:pathLst>
            </a:custGeom>
            <a:solidFill>
              <a:srgbClr val="1315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8113162" y="5823111"/>
            <a:ext cx="5638800" cy="911860"/>
            <a:chOff x="8113162" y="5823111"/>
            <a:chExt cx="5638800" cy="911860"/>
          </a:xfrm>
        </p:grpSpPr>
        <p:sp>
          <p:nvSpPr>
            <p:cNvPr id="14" name="object 14"/>
            <p:cNvSpPr/>
            <p:nvPr/>
          </p:nvSpPr>
          <p:spPr>
            <a:xfrm>
              <a:off x="8122687" y="5832636"/>
              <a:ext cx="5619750" cy="892810"/>
            </a:xfrm>
            <a:custGeom>
              <a:avLst/>
              <a:gdLst/>
              <a:ahLst/>
              <a:cxnLst/>
              <a:rect l="l" t="t" r="r" b="b"/>
              <a:pathLst>
                <a:path w="5619750" h="892809">
                  <a:moveTo>
                    <a:pt x="5619734" y="507031"/>
                  </a:moveTo>
                  <a:lnTo>
                    <a:pt x="5601564" y="587412"/>
                  </a:lnTo>
                  <a:lnTo>
                    <a:pt x="5584593" y="630677"/>
                  </a:lnTo>
                  <a:lnTo>
                    <a:pt x="5563381" y="671609"/>
                  </a:lnTo>
                  <a:lnTo>
                    <a:pt x="5538202" y="709935"/>
                  </a:lnTo>
                  <a:lnTo>
                    <a:pt x="5509328" y="745383"/>
                  </a:lnTo>
                  <a:lnTo>
                    <a:pt x="5477031" y="777680"/>
                  </a:lnTo>
                  <a:lnTo>
                    <a:pt x="5441583" y="806554"/>
                  </a:lnTo>
                  <a:lnTo>
                    <a:pt x="5403257" y="831733"/>
                  </a:lnTo>
                  <a:lnTo>
                    <a:pt x="5362325" y="852944"/>
                  </a:lnTo>
                  <a:lnTo>
                    <a:pt x="5319060" y="869916"/>
                  </a:lnTo>
                  <a:lnTo>
                    <a:pt x="5273732" y="882376"/>
                  </a:lnTo>
                  <a:lnTo>
                    <a:pt x="5226616" y="890052"/>
                  </a:lnTo>
                  <a:lnTo>
                    <a:pt x="5177983" y="892671"/>
                  </a:lnTo>
                  <a:lnTo>
                    <a:pt x="446350" y="892671"/>
                  </a:lnTo>
                  <a:lnTo>
                    <a:pt x="397716" y="890052"/>
                  </a:lnTo>
                  <a:lnTo>
                    <a:pt x="350600" y="882376"/>
                  </a:lnTo>
                  <a:lnTo>
                    <a:pt x="305273" y="869916"/>
                  </a:lnTo>
                  <a:lnTo>
                    <a:pt x="262007" y="852944"/>
                  </a:lnTo>
                  <a:lnTo>
                    <a:pt x="221075" y="831733"/>
                  </a:lnTo>
                  <a:lnTo>
                    <a:pt x="182750" y="806554"/>
                  </a:lnTo>
                  <a:lnTo>
                    <a:pt x="147302" y="777679"/>
                  </a:lnTo>
                  <a:lnTo>
                    <a:pt x="115005" y="745382"/>
                  </a:lnTo>
                  <a:lnTo>
                    <a:pt x="86131" y="709935"/>
                  </a:lnTo>
                  <a:lnTo>
                    <a:pt x="60952" y="671609"/>
                  </a:lnTo>
                  <a:lnTo>
                    <a:pt x="39740" y="630677"/>
                  </a:lnTo>
                  <a:lnTo>
                    <a:pt x="22769" y="587411"/>
                  </a:lnTo>
                  <a:lnTo>
                    <a:pt x="10309" y="542084"/>
                  </a:lnTo>
                  <a:lnTo>
                    <a:pt x="2633" y="494968"/>
                  </a:lnTo>
                  <a:lnTo>
                    <a:pt x="0" y="446334"/>
                  </a:lnTo>
                  <a:lnTo>
                    <a:pt x="2633" y="397702"/>
                  </a:lnTo>
                  <a:lnTo>
                    <a:pt x="10309" y="350586"/>
                  </a:lnTo>
                  <a:lnTo>
                    <a:pt x="22769" y="305258"/>
                  </a:lnTo>
                  <a:lnTo>
                    <a:pt x="39741" y="261993"/>
                  </a:lnTo>
                  <a:lnTo>
                    <a:pt x="60952" y="221061"/>
                  </a:lnTo>
                  <a:lnTo>
                    <a:pt x="86131" y="182735"/>
                  </a:lnTo>
                  <a:lnTo>
                    <a:pt x="115005" y="147288"/>
                  </a:lnTo>
                  <a:lnTo>
                    <a:pt x="147302" y="114991"/>
                  </a:lnTo>
                  <a:lnTo>
                    <a:pt x="182750" y="86116"/>
                  </a:lnTo>
                  <a:lnTo>
                    <a:pt x="221076" y="60937"/>
                  </a:lnTo>
                  <a:lnTo>
                    <a:pt x="262008" y="39726"/>
                  </a:lnTo>
                  <a:lnTo>
                    <a:pt x="305273" y="22754"/>
                  </a:lnTo>
                  <a:lnTo>
                    <a:pt x="350600" y="10294"/>
                  </a:lnTo>
                  <a:lnTo>
                    <a:pt x="397716" y="2619"/>
                  </a:lnTo>
                  <a:lnTo>
                    <a:pt x="446350" y="0"/>
                  </a:lnTo>
                  <a:lnTo>
                    <a:pt x="5177983" y="0"/>
                  </a:lnTo>
                  <a:lnTo>
                    <a:pt x="5226616" y="2619"/>
                  </a:lnTo>
                  <a:lnTo>
                    <a:pt x="5273732" y="10294"/>
                  </a:lnTo>
                  <a:lnTo>
                    <a:pt x="5319059" y="22754"/>
                  </a:lnTo>
                  <a:lnTo>
                    <a:pt x="5362325" y="39726"/>
                  </a:lnTo>
                  <a:lnTo>
                    <a:pt x="5403257" y="60937"/>
                  </a:lnTo>
                  <a:lnTo>
                    <a:pt x="5441583" y="86116"/>
                  </a:lnTo>
                  <a:lnTo>
                    <a:pt x="5477030" y="114990"/>
                  </a:lnTo>
                  <a:lnTo>
                    <a:pt x="5509327" y="147287"/>
                  </a:lnTo>
                  <a:lnTo>
                    <a:pt x="5538202" y="182735"/>
                  </a:lnTo>
                  <a:lnTo>
                    <a:pt x="5563381" y="221061"/>
                  </a:lnTo>
                  <a:lnTo>
                    <a:pt x="5584592" y="261993"/>
                  </a:lnTo>
                  <a:lnTo>
                    <a:pt x="5601564" y="305258"/>
                  </a:lnTo>
                  <a:lnTo>
                    <a:pt x="5614024" y="350585"/>
                  </a:lnTo>
                  <a:lnTo>
                    <a:pt x="5619734" y="385639"/>
                  </a:lnTo>
                </a:path>
              </a:pathLst>
            </a:custGeom>
            <a:ln w="19049">
              <a:solidFill>
                <a:srgbClr val="08090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2898486" y="6067912"/>
              <a:ext cx="219075" cy="417195"/>
            </a:xfrm>
            <a:custGeom>
              <a:avLst/>
              <a:gdLst/>
              <a:ahLst/>
              <a:cxnLst/>
              <a:rect l="l" t="t" r="r" b="b"/>
              <a:pathLst>
                <a:path w="219075" h="417195">
                  <a:moveTo>
                    <a:pt x="219074" y="204135"/>
                  </a:moveTo>
                  <a:lnTo>
                    <a:pt x="219074" y="212992"/>
                  </a:lnTo>
                  <a:lnTo>
                    <a:pt x="12780" y="416842"/>
                  </a:lnTo>
                  <a:lnTo>
                    <a:pt x="0" y="403908"/>
                  </a:lnTo>
                  <a:lnTo>
                    <a:pt x="197695" y="208554"/>
                  </a:lnTo>
                  <a:lnTo>
                    <a:pt x="144" y="12920"/>
                  </a:lnTo>
                  <a:lnTo>
                    <a:pt x="12939" y="0"/>
                  </a:lnTo>
                  <a:lnTo>
                    <a:pt x="219074" y="204135"/>
                  </a:lnTo>
                  <a:close/>
                </a:path>
              </a:pathLst>
            </a:custGeom>
            <a:solidFill>
              <a:srgbClr val="1315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2981661" y="4656593"/>
            <a:ext cx="3383138" cy="4289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700" dirty="0">
                <a:solidFill>
                  <a:srgbClr val="08090D"/>
                </a:solidFill>
                <a:latin typeface="Arial MT"/>
                <a:cs typeface="Arial MT"/>
              </a:rPr>
              <a:t>1.</a:t>
            </a:r>
            <a:r>
              <a:rPr sz="2700" spc="-484" dirty="0">
                <a:solidFill>
                  <a:srgbClr val="08090D"/>
                </a:solidFill>
                <a:latin typeface="Arial MT"/>
                <a:cs typeface="Arial MT"/>
              </a:rPr>
              <a:t> </a:t>
            </a:r>
            <a:r>
              <a:rPr lang="en-IN" sz="2700" spc="-10" dirty="0">
                <a:solidFill>
                  <a:srgbClr val="08090D"/>
                </a:solidFill>
                <a:latin typeface="Arial MT"/>
                <a:cs typeface="Arial MT"/>
              </a:rPr>
              <a:t>Problem statement</a:t>
            </a:r>
            <a:endParaRPr sz="2700" dirty="0">
              <a:latin typeface="Arial MT"/>
              <a:cs typeface="Arial MT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2981661" y="6069637"/>
            <a:ext cx="3921919" cy="4289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700" dirty="0">
                <a:solidFill>
                  <a:srgbClr val="08090D"/>
                </a:solidFill>
                <a:latin typeface="Arial MT"/>
                <a:cs typeface="Arial MT"/>
              </a:rPr>
              <a:t>3</a:t>
            </a:r>
            <a:r>
              <a:rPr sz="2700" dirty="0">
                <a:solidFill>
                  <a:srgbClr val="08090D"/>
                </a:solidFill>
                <a:latin typeface="Arial MT"/>
                <a:cs typeface="Arial MT"/>
              </a:rPr>
              <a:t>.</a:t>
            </a:r>
            <a:r>
              <a:rPr sz="2700" spc="-5" dirty="0">
                <a:solidFill>
                  <a:srgbClr val="08090D"/>
                </a:solidFill>
                <a:latin typeface="Arial MT"/>
                <a:cs typeface="Arial MT"/>
              </a:rPr>
              <a:t> </a:t>
            </a:r>
            <a:r>
              <a:rPr lang="en-IN" sz="2700" spc="-10" dirty="0">
                <a:solidFill>
                  <a:srgbClr val="08090D"/>
                </a:solidFill>
                <a:latin typeface="Arial MT"/>
                <a:cs typeface="Arial MT"/>
              </a:rPr>
              <a:t>Introduction to solution</a:t>
            </a:r>
            <a:endParaRPr sz="2700" dirty="0">
              <a:latin typeface="Arial MT"/>
              <a:cs typeface="Arial MT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8855961" y="4656593"/>
            <a:ext cx="3055910" cy="4289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700" dirty="0">
                <a:solidFill>
                  <a:srgbClr val="08090D"/>
                </a:solidFill>
                <a:latin typeface="Arial MT"/>
                <a:cs typeface="Arial MT"/>
              </a:rPr>
              <a:t>2</a:t>
            </a:r>
            <a:r>
              <a:rPr sz="2700" dirty="0">
                <a:solidFill>
                  <a:srgbClr val="08090D"/>
                </a:solidFill>
                <a:latin typeface="Arial MT"/>
                <a:cs typeface="Arial MT"/>
              </a:rPr>
              <a:t>.</a:t>
            </a:r>
            <a:r>
              <a:rPr sz="2700" spc="-5" dirty="0">
                <a:solidFill>
                  <a:srgbClr val="08090D"/>
                </a:solidFill>
                <a:latin typeface="Arial MT"/>
                <a:cs typeface="Arial MT"/>
              </a:rPr>
              <a:t> </a:t>
            </a:r>
            <a:r>
              <a:rPr lang="en-IN" sz="2700" spc="-10" dirty="0">
                <a:solidFill>
                  <a:srgbClr val="08090D"/>
                </a:solidFill>
                <a:latin typeface="Arial MT"/>
                <a:cs typeface="Arial MT"/>
              </a:rPr>
              <a:t>Literature survey</a:t>
            </a:r>
            <a:endParaRPr sz="2700" dirty="0">
              <a:latin typeface="Arial MT"/>
              <a:cs typeface="Arial MT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8803481" y="5999364"/>
            <a:ext cx="2107565" cy="4381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700" dirty="0">
                <a:solidFill>
                  <a:srgbClr val="08090D"/>
                </a:solidFill>
                <a:latin typeface="Arial MT"/>
                <a:cs typeface="Arial MT"/>
              </a:rPr>
              <a:t>4.</a:t>
            </a:r>
            <a:r>
              <a:rPr sz="2700" spc="-5" dirty="0">
                <a:solidFill>
                  <a:srgbClr val="08090D"/>
                </a:solidFill>
                <a:latin typeface="Arial MT"/>
                <a:cs typeface="Arial MT"/>
              </a:rPr>
              <a:t> </a:t>
            </a:r>
            <a:r>
              <a:rPr lang="en-IN" sz="2700" spc="-10" dirty="0">
                <a:solidFill>
                  <a:srgbClr val="08090D"/>
                </a:solidFill>
                <a:latin typeface="Arial MT"/>
                <a:cs typeface="Arial MT"/>
              </a:rPr>
              <a:t>Diagrams</a:t>
            </a:r>
            <a:endParaRPr sz="2700" dirty="0">
              <a:latin typeface="Arial MT"/>
              <a:cs typeface="Arial MT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2044971" y="7222661"/>
            <a:ext cx="5638800" cy="911860"/>
            <a:chOff x="2044971" y="7222661"/>
            <a:chExt cx="5638800" cy="911860"/>
          </a:xfrm>
        </p:grpSpPr>
        <p:sp>
          <p:nvSpPr>
            <p:cNvPr id="21" name="object 21"/>
            <p:cNvSpPr/>
            <p:nvPr/>
          </p:nvSpPr>
          <p:spPr>
            <a:xfrm>
              <a:off x="2054496" y="7232186"/>
              <a:ext cx="5619750" cy="892810"/>
            </a:xfrm>
            <a:custGeom>
              <a:avLst/>
              <a:gdLst/>
              <a:ahLst/>
              <a:cxnLst/>
              <a:rect l="l" t="t" r="r" b="b"/>
              <a:pathLst>
                <a:path w="5619750" h="892809">
                  <a:moveTo>
                    <a:pt x="5619734" y="507033"/>
                  </a:moveTo>
                  <a:lnTo>
                    <a:pt x="5601564" y="587411"/>
                  </a:lnTo>
                  <a:lnTo>
                    <a:pt x="5584592" y="630677"/>
                  </a:lnTo>
                  <a:lnTo>
                    <a:pt x="5563381" y="671609"/>
                  </a:lnTo>
                  <a:lnTo>
                    <a:pt x="5538202" y="709935"/>
                  </a:lnTo>
                  <a:lnTo>
                    <a:pt x="5509328" y="745383"/>
                  </a:lnTo>
                  <a:lnTo>
                    <a:pt x="5477031" y="777680"/>
                  </a:lnTo>
                  <a:lnTo>
                    <a:pt x="5441583" y="806554"/>
                  </a:lnTo>
                  <a:lnTo>
                    <a:pt x="5403257" y="831733"/>
                  </a:lnTo>
                  <a:lnTo>
                    <a:pt x="5362325" y="852944"/>
                  </a:lnTo>
                  <a:lnTo>
                    <a:pt x="5319059" y="869916"/>
                  </a:lnTo>
                  <a:lnTo>
                    <a:pt x="5273732" y="882376"/>
                  </a:lnTo>
                  <a:lnTo>
                    <a:pt x="5226616" y="890052"/>
                  </a:lnTo>
                  <a:lnTo>
                    <a:pt x="5177983" y="892671"/>
                  </a:lnTo>
                  <a:lnTo>
                    <a:pt x="446350" y="892671"/>
                  </a:lnTo>
                  <a:lnTo>
                    <a:pt x="397716" y="890051"/>
                  </a:lnTo>
                  <a:lnTo>
                    <a:pt x="350600" y="882376"/>
                  </a:lnTo>
                  <a:lnTo>
                    <a:pt x="305273" y="869916"/>
                  </a:lnTo>
                  <a:lnTo>
                    <a:pt x="262007" y="852944"/>
                  </a:lnTo>
                  <a:lnTo>
                    <a:pt x="221075" y="831733"/>
                  </a:lnTo>
                  <a:lnTo>
                    <a:pt x="182750" y="806554"/>
                  </a:lnTo>
                  <a:lnTo>
                    <a:pt x="147302" y="777679"/>
                  </a:lnTo>
                  <a:lnTo>
                    <a:pt x="115005" y="745382"/>
                  </a:lnTo>
                  <a:lnTo>
                    <a:pt x="86131" y="709935"/>
                  </a:lnTo>
                  <a:lnTo>
                    <a:pt x="60952" y="671609"/>
                  </a:lnTo>
                  <a:lnTo>
                    <a:pt x="39740" y="630677"/>
                  </a:lnTo>
                  <a:lnTo>
                    <a:pt x="22769" y="587411"/>
                  </a:lnTo>
                  <a:lnTo>
                    <a:pt x="10309" y="542084"/>
                  </a:lnTo>
                  <a:lnTo>
                    <a:pt x="2633" y="494968"/>
                  </a:lnTo>
                  <a:lnTo>
                    <a:pt x="0" y="446334"/>
                  </a:lnTo>
                  <a:lnTo>
                    <a:pt x="2633" y="397702"/>
                  </a:lnTo>
                  <a:lnTo>
                    <a:pt x="10309" y="350585"/>
                  </a:lnTo>
                  <a:lnTo>
                    <a:pt x="22769" y="305258"/>
                  </a:lnTo>
                  <a:lnTo>
                    <a:pt x="39741" y="261993"/>
                  </a:lnTo>
                  <a:lnTo>
                    <a:pt x="60952" y="221061"/>
                  </a:lnTo>
                  <a:lnTo>
                    <a:pt x="86131" y="182735"/>
                  </a:lnTo>
                  <a:lnTo>
                    <a:pt x="115005" y="147288"/>
                  </a:lnTo>
                  <a:lnTo>
                    <a:pt x="147302" y="114991"/>
                  </a:lnTo>
                  <a:lnTo>
                    <a:pt x="182750" y="86116"/>
                  </a:lnTo>
                  <a:lnTo>
                    <a:pt x="221076" y="60937"/>
                  </a:lnTo>
                  <a:lnTo>
                    <a:pt x="262007" y="39726"/>
                  </a:lnTo>
                  <a:lnTo>
                    <a:pt x="305273" y="22754"/>
                  </a:lnTo>
                  <a:lnTo>
                    <a:pt x="350600" y="10294"/>
                  </a:lnTo>
                  <a:lnTo>
                    <a:pt x="397716" y="2619"/>
                  </a:lnTo>
                  <a:lnTo>
                    <a:pt x="446350" y="0"/>
                  </a:lnTo>
                  <a:lnTo>
                    <a:pt x="5177983" y="0"/>
                  </a:lnTo>
                  <a:lnTo>
                    <a:pt x="5226616" y="2618"/>
                  </a:lnTo>
                  <a:lnTo>
                    <a:pt x="5273732" y="10294"/>
                  </a:lnTo>
                  <a:lnTo>
                    <a:pt x="5319059" y="22754"/>
                  </a:lnTo>
                  <a:lnTo>
                    <a:pt x="5362325" y="39726"/>
                  </a:lnTo>
                  <a:lnTo>
                    <a:pt x="5403257" y="60937"/>
                  </a:lnTo>
                  <a:lnTo>
                    <a:pt x="5441583" y="86116"/>
                  </a:lnTo>
                  <a:lnTo>
                    <a:pt x="5477030" y="114990"/>
                  </a:lnTo>
                  <a:lnTo>
                    <a:pt x="5509327" y="147287"/>
                  </a:lnTo>
                  <a:lnTo>
                    <a:pt x="5538202" y="182735"/>
                  </a:lnTo>
                  <a:lnTo>
                    <a:pt x="5563380" y="221061"/>
                  </a:lnTo>
                  <a:lnTo>
                    <a:pt x="5584592" y="261993"/>
                  </a:lnTo>
                  <a:lnTo>
                    <a:pt x="5601564" y="305258"/>
                  </a:lnTo>
                  <a:lnTo>
                    <a:pt x="5614024" y="350585"/>
                  </a:lnTo>
                  <a:lnTo>
                    <a:pt x="5619734" y="385637"/>
                  </a:lnTo>
                </a:path>
              </a:pathLst>
            </a:custGeom>
            <a:ln w="19049">
              <a:solidFill>
                <a:srgbClr val="08090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6830296" y="7467462"/>
              <a:ext cx="219075" cy="417195"/>
            </a:xfrm>
            <a:custGeom>
              <a:avLst/>
              <a:gdLst/>
              <a:ahLst/>
              <a:cxnLst/>
              <a:rect l="l" t="t" r="r" b="b"/>
              <a:pathLst>
                <a:path w="219075" h="417195">
                  <a:moveTo>
                    <a:pt x="219074" y="204135"/>
                  </a:moveTo>
                  <a:lnTo>
                    <a:pt x="219074" y="212992"/>
                  </a:lnTo>
                  <a:lnTo>
                    <a:pt x="12780" y="416842"/>
                  </a:lnTo>
                  <a:lnTo>
                    <a:pt x="0" y="403908"/>
                  </a:lnTo>
                  <a:lnTo>
                    <a:pt x="197695" y="208554"/>
                  </a:lnTo>
                  <a:lnTo>
                    <a:pt x="144" y="12920"/>
                  </a:lnTo>
                  <a:lnTo>
                    <a:pt x="12939" y="0"/>
                  </a:lnTo>
                  <a:lnTo>
                    <a:pt x="219074" y="204135"/>
                  </a:lnTo>
                  <a:close/>
                </a:path>
              </a:pathLst>
            </a:custGeom>
            <a:solidFill>
              <a:srgbClr val="1315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3" name="object 23"/>
          <p:cNvSpPr txBox="1"/>
          <p:nvPr/>
        </p:nvSpPr>
        <p:spPr>
          <a:xfrm>
            <a:off x="2735290" y="7398914"/>
            <a:ext cx="2913291" cy="42896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2700" dirty="0">
                <a:solidFill>
                  <a:srgbClr val="08090D"/>
                </a:solidFill>
                <a:latin typeface="Arial MT"/>
                <a:cs typeface="Arial MT"/>
              </a:rPr>
              <a:t>5.</a:t>
            </a:r>
            <a:r>
              <a:rPr sz="2700" spc="-5" dirty="0">
                <a:solidFill>
                  <a:srgbClr val="08090D"/>
                </a:solidFill>
                <a:latin typeface="Arial MT"/>
                <a:cs typeface="Arial MT"/>
              </a:rPr>
              <a:t> </a:t>
            </a:r>
            <a:r>
              <a:rPr lang="en-IN" sz="2700" spc="-10" dirty="0">
                <a:solidFill>
                  <a:srgbClr val="08090D"/>
                </a:solidFill>
                <a:latin typeface="Arial MT"/>
                <a:cs typeface="Arial MT"/>
              </a:rPr>
              <a:t>Implementation</a:t>
            </a:r>
            <a:endParaRPr sz="2700" dirty="0">
              <a:latin typeface="Arial MT"/>
              <a:cs typeface="Arial MT"/>
            </a:endParaRPr>
          </a:p>
        </p:txBody>
      </p:sp>
      <p:sp>
        <p:nvSpPr>
          <p:cNvPr id="24" name="object 24"/>
          <p:cNvSpPr/>
          <p:nvPr/>
        </p:nvSpPr>
        <p:spPr>
          <a:xfrm>
            <a:off x="1362074" y="8927479"/>
            <a:ext cx="15563850" cy="0"/>
          </a:xfrm>
          <a:custGeom>
            <a:avLst/>
            <a:gdLst/>
            <a:ahLst/>
            <a:cxnLst/>
            <a:rect l="l" t="t" r="r" b="b"/>
            <a:pathLst>
              <a:path w="15563850">
                <a:moveTo>
                  <a:pt x="0" y="0"/>
                </a:moveTo>
                <a:lnTo>
                  <a:pt x="15563848" y="0"/>
                </a:lnTo>
              </a:path>
            </a:pathLst>
          </a:custGeom>
          <a:ln w="9524">
            <a:solidFill>
              <a:srgbClr val="08090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>
            <a:spLocks noGrp="1"/>
          </p:cNvSpPr>
          <p:nvPr>
            <p:ph type="title"/>
          </p:nvPr>
        </p:nvSpPr>
        <p:spPr>
          <a:xfrm>
            <a:off x="1782331" y="811135"/>
            <a:ext cx="3358239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latin typeface="Arial"/>
                <a:cs typeface="Arial"/>
              </a:rPr>
              <a:t>WebPulse</a:t>
            </a:r>
            <a:r>
              <a:rPr lang="en-IN" sz="3500" b="1" spc="-50" dirty="0"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grpSp>
        <p:nvGrpSpPr>
          <p:cNvPr id="26" name="object 20">
            <a:extLst>
              <a:ext uri="{FF2B5EF4-FFF2-40B4-BE49-F238E27FC236}">
                <a16:creationId xmlns:a16="http://schemas.microsoft.com/office/drawing/2014/main" id="{DA9F5C4D-DF41-3EAA-4F24-F21096D4D061}"/>
              </a:ext>
            </a:extLst>
          </p:cNvPr>
          <p:cNvGrpSpPr/>
          <p:nvPr/>
        </p:nvGrpSpPr>
        <p:grpSpPr>
          <a:xfrm>
            <a:off x="8103637" y="7208706"/>
            <a:ext cx="5638800" cy="911860"/>
            <a:chOff x="2044971" y="7222661"/>
            <a:chExt cx="5638800" cy="911860"/>
          </a:xfrm>
        </p:grpSpPr>
        <p:sp>
          <p:nvSpPr>
            <p:cNvPr id="27" name="object 21">
              <a:extLst>
                <a:ext uri="{FF2B5EF4-FFF2-40B4-BE49-F238E27FC236}">
                  <a16:creationId xmlns:a16="http://schemas.microsoft.com/office/drawing/2014/main" id="{CF96542F-9E91-A052-4D12-DB1090D489D2}"/>
                </a:ext>
              </a:extLst>
            </p:cNvPr>
            <p:cNvSpPr/>
            <p:nvPr/>
          </p:nvSpPr>
          <p:spPr>
            <a:xfrm>
              <a:off x="2054496" y="7232186"/>
              <a:ext cx="5619750" cy="892810"/>
            </a:xfrm>
            <a:custGeom>
              <a:avLst/>
              <a:gdLst/>
              <a:ahLst/>
              <a:cxnLst/>
              <a:rect l="l" t="t" r="r" b="b"/>
              <a:pathLst>
                <a:path w="5619750" h="892809">
                  <a:moveTo>
                    <a:pt x="5619734" y="507033"/>
                  </a:moveTo>
                  <a:lnTo>
                    <a:pt x="5601564" y="587411"/>
                  </a:lnTo>
                  <a:lnTo>
                    <a:pt x="5584592" y="630677"/>
                  </a:lnTo>
                  <a:lnTo>
                    <a:pt x="5563381" y="671609"/>
                  </a:lnTo>
                  <a:lnTo>
                    <a:pt x="5538202" y="709935"/>
                  </a:lnTo>
                  <a:lnTo>
                    <a:pt x="5509328" y="745383"/>
                  </a:lnTo>
                  <a:lnTo>
                    <a:pt x="5477031" y="777680"/>
                  </a:lnTo>
                  <a:lnTo>
                    <a:pt x="5441583" y="806554"/>
                  </a:lnTo>
                  <a:lnTo>
                    <a:pt x="5403257" y="831733"/>
                  </a:lnTo>
                  <a:lnTo>
                    <a:pt x="5362325" y="852944"/>
                  </a:lnTo>
                  <a:lnTo>
                    <a:pt x="5319059" y="869916"/>
                  </a:lnTo>
                  <a:lnTo>
                    <a:pt x="5273732" y="882376"/>
                  </a:lnTo>
                  <a:lnTo>
                    <a:pt x="5226616" y="890052"/>
                  </a:lnTo>
                  <a:lnTo>
                    <a:pt x="5177983" y="892671"/>
                  </a:lnTo>
                  <a:lnTo>
                    <a:pt x="446350" y="892671"/>
                  </a:lnTo>
                  <a:lnTo>
                    <a:pt x="397716" y="890051"/>
                  </a:lnTo>
                  <a:lnTo>
                    <a:pt x="350600" y="882376"/>
                  </a:lnTo>
                  <a:lnTo>
                    <a:pt x="305273" y="869916"/>
                  </a:lnTo>
                  <a:lnTo>
                    <a:pt x="262007" y="852944"/>
                  </a:lnTo>
                  <a:lnTo>
                    <a:pt x="221075" y="831733"/>
                  </a:lnTo>
                  <a:lnTo>
                    <a:pt x="182750" y="806554"/>
                  </a:lnTo>
                  <a:lnTo>
                    <a:pt x="147302" y="777679"/>
                  </a:lnTo>
                  <a:lnTo>
                    <a:pt x="115005" y="745382"/>
                  </a:lnTo>
                  <a:lnTo>
                    <a:pt x="86131" y="709935"/>
                  </a:lnTo>
                  <a:lnTo>
                    <a:pt x="60952" y="671609"/>
                  </a:lnTo>
                  <a:lnTo>
                    <a:pt x="39740" y="630677"/>
                  </a:lnTo>
                  <a:lnTo>
                    <a:pt x="22769" y="587411"/>
                  </a:lnTo>
                  <a:lnTo>
                    <a:pt x="10309" y="542084"/>
                  </a:lnTo>
                  <a:lnTo>
                    <a:pt x="2633" y="494968"/>
                  </a:lnTo>
                  <a:lnTo>
                    <a:pt x="0" y="446334"/>
                  </a:lnTo>
                  <a:lnTo>
                    <a:pt x="2633" y="397702"/>
                  </a:lnTo>
                  <a:lnTo>
                    <a:pt x="10309" y="350585"/>
                  </a:lnTo>
                  <a:lnTo>
                    <a:pt x="22769" y="305258"/>
                  </a:lnTo>
                  <a:lnTo>
                    <a:pt x="39741" y="261993"/>
                  </a:lnTo>
                  <a:lnTo>
                    <a:pt x="60952" y="221061"/>
                  </a:lnTo>
                  <a:lnTo>
                    <a:pt x="86131" y="182735"/>
                  </a:lnTo>
                  <a:lnTo>
                    <a:pt x="115005" y="147288"/>
                  </a:lnTo>
                  <a:lnTo>
                    <a:pt x="147302" y="114991"/>
                  </a:lnTo>
                  <a:lnTo>
                    <a:pt x="182750" y="86116"/>
                  </a:lnTo>
                  <a:lnTo>
                    <a:pt x="221076" y="60937"/>
                  </a:lnTo>
                  <a:lnTo>
                    <a:pt x="262007" y="39726"/>
                  </a:lnTo>
                  <a:lnTo>
                    <a:pt x="305273" y="22754"/>
                  </a:lnTo>
                  <a:lnTo>
                    <a:pt x="350600" y="10294"/>
                  </a:lnTo>
                  <a:lnTo>
                    <a:pt x="397716" y="2619"/>
                  </a:lnTo>
                  <a:lnTo>
                    <a:pt x="446350" y="0"/>
                  </a:lnTo>
                  <a:lnTo>
                    <a:pt x="5177983" y="0"/>
                  </a:lnTo>
                  <a:lnTo>
                    <a:pt x="5226616" y="2618"/>
                  </a:lnTo>
                  <a:lnTo>
                    <a:pt x="5273732" y="10294"/>
                  </a:lnTo>
                  <a:lnTo>
                    <a:pt x="5319059" y="22754"/>
                  </a:lnTo>
                  <a:lnTo>
                    <a:pt x="5362325" y="39726"/>
                  </a:lnTo>
                  <a:lnTo>
                    <a:pt x="5403257" y="60937"/>
                  </a:lnTo>
                  <a:lnTo>
                    <a:pt x="5441583" y="86116"/>
                  </a:lnTo>
                  <a:lnTo>
                    <a:pt x="5477030" y="114990"/>
                  </a:lnTo>
                  <a:lnTo>
                    <a:pt x="5509327" y="147287"/>
                  </a:lnTo>
                  <a:lnTo>
                    <a:pt x="5538202" y="182735"/>
                  </a:lnTo>
                  <a:lnTo>
                    <a:pt x="5563380" y="221061"/>
                  </a:lnTo>
                  <a:lnTo>
                    <a:pt x="5584592" y="261993"/>
                  </a:lnTo>
                  <a:lnTo>
                    <a:pt x="5601564" y="305258"/>
                  </a:lnTo>
                  <a:lnTo>
                    <a:pt x="5614024" y="350585"/>
                  </a:lnTo>
                  <a:lnTo>
                    <a:pt x="5619734" y="385637"/>
                  </a:lnTo>
                </a:path>
              </a:pathLst>
            </a:custGeom>
            <a:ln w="19049">
              <a:solidFill>
                <a:srgbClr val="08090D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2">
              <a:extLst>
                <a:ext uri="{FF2B5EF4-FFF2-40B4-BE49-F238E27FC236}">
                  <a16:creationId xmlns:a16="http://schemas.microsoft.com/office/drawing/2014/main" id="{D8B9EA33-D65A-8DF7-03D4-CA07D2B9FB2A}"/>
                </a:ext>
              </a:extLst>
            </p:cNvPr>
            <p:cNvSpPr/>
            <p:nvPr/>
          </p:nvSpPr>
          <p:spPr>
            <a:xfrm>
              <a:off x="6830296" y="7467462"/>
              <a:ext cx="219075" cy="417195"/>
            </a:xfrm>
            <a:custGeom>
              <a:avLst/>
              <a:gdLst/>
              <a:ahLst/>
              <a:cxnLst/>
              <a:rect l="l" t="t" r="r" b="b"/>
              <a:pathLst>
                <a:path w="219075" h="417195">
                  <a:moveTo>
                    <a:pt x="219074" y="204135"/>
                  </a:moveTo>
                  <a:lnTo>
                    <a:pt x="219074" y="212992"/>
                  </a:lnTo>
                  <a:lnTo>
                    <a:pt x="12780" y="416842"/>
                  </a:lnTo>
                  <a:lnTo>
                    <a:pt x="0" y="403908"/>
                  </a:lnTo>
                  <a:lnTo>
                    <a:pt x="197695" y="208554"/>
                  </a:lnTo>
                  <a:lnTo>
                    <a:pt x="144" y="12920"/>
                  </a:lnTo>
                  <a:lnTo>
                    <a:pt x="12939" y="0"/>
                  </a:lnTo>
                  <a:lnTo>
                    <a:pt x="219074" y="204135"/>
                  </a:lnTo>
                  <a:close/>
                </a:path>
              </a:pathLst>
            </a:custGeom>
            <a:solidFill>
              <a:srgbClr val="131518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2D3895E6-8B58-A6F9-9B4C-1F39F1579779}"/>
              </a:ext>
            </a:extLst>
          </p:cNvPr>
          <p:cNvSpPr txBox="1"/>
          <p:nvPr/>
        </p:nvSpPr>
        <p:spPr>
          <a:xfrm>
            <a:off x="8855961" y="7376826"/>
            <a:ext cx="9144000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2700" dirty="0">
                <a:solidFill>
                  <a:srgbClr val="08090D"/>
                </a:solidFill>
                <a:latin typeface="Arial MT"/>
                <a:cs typeface="Arial MT"/>
              </a:rPr>
              <a:t>6. reference</a:t>
            </a:r>
            <a:endParaRPr lang="en-IN" sz="27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24E63-E984-E390-15A4-ED5D2E765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9F608DC-A073-9360-6E75-9DA712BC19C9}"/>
              </a:ext>
            </a:extLst>
          </p:cNvPr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1D2A2DB-097D-88BB-83C2-887A752CFB50}"/>
              </a:ext>
            </a:extLst>
          </p:cNvPr>
          <p:cNvSpPr txBox="1"/>
          <p:nvPr/>
        </p:nvSpPr>
        <p:spPr>
          <a:xfrm>
            <a:off x="1676400" y="582142"/>
            <a:ext cx="3470493" cy="11028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3500" dirty="0">
              <a:latin typeface="Arial"/>
              <a:cs typeface="Arial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698F4012-A249-917A-2AD3-997134550D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151255">
              <a:lnSpc>
                <a:spcPct val="100000"/>
              </a:lnSpc>
              <a:spcBef>
                <a:spcPts val="100"/>
              </a:spcBef>
            </a:pPr>
            <a:r>
              <a:rPr lang="en-IN" spc="-370" dirty="0" err="1"/>
              <a:t>Hangfire</a:t>
            </a:r>
            <a:r>
              <a:rPr lang="en-IN" spc="-370" dirty="0"/>
              <a:t> server</a:t>
            </a:r>
            <a:endParaRPr spc="-39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8F73C0-2D4C-FF1B-3957-4A25763C8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97232"/>
            <a:ext cx="15544800" cy="874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1708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D2FBC0-48E2-C499-2948-C19B0CCC40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7EECA8E7-9B68-CF68-E3F7-0640173545A0}"/>
              </a:ext>
            </a:extLst>
          </p:cNvPr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57D704A6-E906-5017-E4C0-A90104BBC2CE}"/>
              </a:ext>
            </a:extLst>
          </p:cNvPr>
          <p:cNvSpPr txBox="1"/>
          <p:nvPr/>
        </p:nvSpPr>
        <p:spPr>
          <a:xfrm>
            <a:off x="1676400" y="582142"/>
            <a:ext cx="3470493" cy="11028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3500" dirty="0">
              <a:latin typeface="Arial"/>
              <a:cs typeface="Arial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FDB802E-5039-4A47-8F79-788AF07C0E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151255">
              <a:lnSpc>
                <a:spcPct val="100000"/>
              </a:lnSpc>
              <a:spcBef>
                <a:spcPts val="100"/>
              </a:spcBef>
            </a:pPr>
            <a:r>
              <a:rPr lang="en-IN" spc="-370" dirty="0" err="1"/>
              <a:t>Hangfire</a:t>
            </a:r>
            <a:r>
              <a:rPr lang="en-IN" spc="-370" dirty="0"/>
              <a:t> server</a:t>
            </a:r>
            <a:endParaRPr spc="-39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0CF6A4-1468-4118-9C4B-2F0598E4A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330254"/>
            <a:ext cx="15697200" cy="8829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3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D9CFD-78C7-3CB3-D88A-5C2230608D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BA6A0889-C213-0DB1-AFA1-C85721A353A1}"/>
              </a:ext>
            </a:extLst>
          </p:cNvPr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82729C0-F737-045B-C313-9AE7B60C7E43}"/>
              </a:ext>
            </a:extLst>
          </p:cNvPr>
          <p:cNvSpPr txBox="1"/>
          <p:nvPr/>
        </p:nvSpPr>
        <p:spPr>
          <a:xfrm>
            <a:off x="1676400" y="582142"/>
            <a:ext cx="3470493" cy="11028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3500" dirty="0">
              <a:latin typeface="Arial"/>
              <a:cs typeface="Arial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2F365113-4351-6E82-F2BE-1FBE99698E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151255">
              <a:lnSpc>
                <a:spcPct val="100000"/>
              </a:lnSpc>
              <a:spcBef>
                <a:spcPts val="100"/>
              </a:spcBef>
            </a:pPr>
            <a:r>
              <a:rPr lang="en-IN" spc="-370" dirty="0"/>
              <a:t>Push Gate Way</a:t>
            </a:r>
            <a:endParaRPr spc="-39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9E64E5-92C7-3BF6-9859-305A153EC3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363" y="1281992"/>
            <a:ext cx="15375274" cy="8648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9872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0B8D1-8540-ECDF-BC84-B59107849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DFF5F62-B4AC-83CB-1211-DCC2CFF5BD7A}"/>
              </a:ext>
            </a:extLst>
          </p:cNvPr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31328440-4FA1-7733-C035-876C67FAF4A4}"/>
              </a:ext>
            </a:extLst>
          </p:cNvPr>
          <p:cNvSpPr txBox="1"/>
          <p:nvPr/>
        </p:nvSpPr>
        <p:spPr>
          <a:xfrm>
            <a:off x="1676400" y="582142"/>
            <a:ext cx="3470493" cy="11028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3500" dirty="0">
              <a:latin typeface="Arial"/>
              <a:cs typeface="Arial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37FE5645-6E44-9BD1-3AB5-7FBC2C22067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151255">
              <a:lnSpc>
                <a:spcPct val="100000"/>
              </a:lnSpc>
              <a:spcBef>
                <a:spcPts val="100"/>
              </a:spcBef>
            </a:pPr>
            <a:r>
              <a:rPr lang="en-IN" spc="-370" dirty="0"/>
              <a:t>Prometheus </a:t>
            </a:r>
            <a:endParaRPr spc="-39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96BE1F-EA71-6911-0FF1-83099D0051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485900"/>
            <a:ext cx="14996590" cy="843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8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B7614F-312A-925A-1F49-895DFC4BB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802AEC4-97AB-3501-2F2A-0D377BA3279C}"/>
              </a:ext>
            </a:extLst>
          </p:cNvPr>
          <p:cNvSpPr/>
          <p:nvPr/>
        </p:nvSpPr>
        <p:spPr>
          <a:xfrm>
            <a:off x="1028687" y="630655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7EE00EA0-18A6-CA86-EF47-9EFAE5569A13}"/>
              </a:ext>
            </a:extLst>
          </p:cNvPr>
          <p:cNvSpPr txBox="1"/>
          <p:nvPr/>
        </p:nvSpPr>
        <p:spPr>
          <a:xfrm>
            <a:off x="1676400" y="582142"/>
            <a:ext cx="3470493" cy="11028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IN" sz="3500" b="1" spc="-50" dirty="0" err="1">
                <a:solidFill>
                  <a:srgbClr val="08090D"/>
                </a:solidFill>
                <a:latin typeface="Arial"/>
                <a:cs typeface="Arial"/>
              </a:rPr>
              <a:t>WebPulse</a:t>
            </a:r>
            <a:r>
              <a:rPr lang="en-IN" sz="3500" b="1" spc="-50" dirty="0">
                <a:solidFill>
                  <a:srgbClr val="08090D"/>
                </a:solidFill>
                <a:latin typeface="Arial"/>
                <a:cs typeface="Arial"/>
              </a:rPr>
              <a:t> Stack</a:t>
            </a:r>
            <a:endParaRPr lang="en-IN" sz="35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3500" dirty="0">
              <a:latin typeface="Arial"/>
              <a:cs typeface="Arial"/>
            </a:endParaRPr>
          </a:p>
        </p:txBody>
      </p:sp>
      <p:sp>
        <p:nvSpPr>
          <p:cNvPr id="5" name="object 5">
            <a:extLst>
              <a:ext uri="{FF2B5EF4-FFF2-40B4-BE49-F238E27FC236}">
                <a16:creationId xmlns:a16="http://schemas.microsoft.com/office/drawing/2014/main" id="{D5F03436-4D20-8F2D-D8DE-1C4EB0C0B7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352496" rIns="0" bIns="0" rtlCol="0">
            <a:spAutoFit/>
          </a:bodyPr>
          <a:lstStyle/>
          <a:p>
            <a:pPr marL="1151255">
              <a:lnSpc>
                <a:spcPct val="100000"/>
              </a:lnSpc>
              <a:spcBef>
                <a:spcPts val="100"/>
              </a:spcBef>
            </a:pPr>
            <a:r>
              <a:rPr lang="en-IN" spc="-370" dirty="0"/>
              <a:t>Prometheus </a:t>
            </a:r>
            <a:endParaRPr spc="-39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DA25E1-7AB9-C232-BF11-6DD24C8827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289612"/>
            <a:ext cx="15646400" cy="880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0970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74572" y="84580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CF4432"/>
          </a:solidFill>
        </p:spPr>
        <p:txBody>
          <a:bodyPr wrap="square" lIns="0" tIns="0" rIns="0" bIns="0" rtlCol="0"/>
          <a:lstStyle/>
          <a:p>
            <a:endParaRPr lang="en-IN" dirty="0"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82332" y="811135"/>
            <a:ext cx="1828164" cy="558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500" b="1" spc="-50" dirty="0">
                <a:latin typeface="Arial"/>
                <a:cs typeface="Arial"/>
              </a:rPr>
              <a:t>ItemHive</a:t>
            </a:r>
            <a:endParaRPr sz="35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41781" y="2121820"/>
            <a:ext cx="12519025" cy="12676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8150" b="1" spc="-355" dirty="0">
                <a:solidFill>
                  <a:srgbClr val="131518"/>
                </a:solidFill>
                <a:latin typeface="Arial"/>
                <a:cs typeface="Arial"/>
              </a:rPr>
              <a:t>References</a:t>
            </a:r>
            <a:endParaRPr lang="en-IN" sz="8150" b="1" spc="-355" dirty="0">
              <a:solidFill>
                <a:srgbClr val="131518"/>
              </a:solidFill>
              <a:latin typeface="Arial"/>
              <a:cs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CBBF85-9131-30FF-C217-A413AFAE462D}"/>
              </a:ext>
            </a:extLst>
          </p:cNvPr>
          <p:cNvSpPr txBox="1"/>
          <p:nvPr/>
        </p:nvSpPr>
        <p:spPr>
          <a:xfrm>
            <a:off x="2041781" y="3695700"/>
            <a:ext cx="147222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/>
              <a:t> </a:t>
            </a:r>
            <a:r>
              <a:rPr lang="en-IN" sz="3200" dirty="0">
                <a:hlinkClick r:id="rId2"/>
              </a:rPr>
              <a:t>Asp.net Core </a:t>
            </a:r>
            <a:endParaRPr lang="en-IN" sz="32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/>
              <a:t> </a:t>
            </a:r>
            <a:r>
              <a:rPr lang="en-IN" sz="3200" dirty="0">
                <a:hlinkClick r:id="rId3"/>
              </a:rPr>
              <a:t>Push-gate-way</a:t>
            </a:r>
            <a:endParaRPr lang="en-IN" sz="32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/>
              <a:t> </a:t>
            </a:r>
            <a:r>
              <a:rPr lang="en-IN" sz="3200" dirty="0">
                <a:hlinkClick r:id="rId4"/>
              </a:rPr>
              <a:t>Prometheus</a:t>
            </a:r>
            <a:endParaRPr lang="en-IN" sz="32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/>
              <a:t> </a:t>
            </a:r>
            <a:r>
              <a:rPr lang="en-IN" sz="3200" dirty="0" err="1">
                <a:hlinkClick r:id="rId5"/>
              </a:rPr>
              <a:t>Hangfire</a:t>
            </a:r>
            <a:r>
              <a:rPr lang="en-IN" sz="3200" dirty="0">
                <a:hlinkClick r:id="rId5"/>
              </a:rPr>
              <a:t> - task scheduler</a:t>
            </a:r>
            <a:endParaRPr lang="en-IN" sz="32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/>
              <a:t> </a:t>
            </a:r>
            <a:r>
              <a:rPr lang="en-US" sz="3200" dirty="0">
                <a:hlinkClick r:id="rId6"/>
              </a:rPr>
              <a:t>Miro - tool for creating diagram</a:t>
            </a:r>
            <a:endParaRPr lang="en-IN" sz="32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/>
              <a:t> </a:t>
            </a:r>
            <a:r>
              <a:rPr lang="en-IN" sz="3200" dirty="0">
                <a:hlinkClick r:id="rId7"/>
              </a:rPr>
              <a:t>Better-stack</a:t>
            </a:r>
            <a:endParaRPr lang="en-IN" sz="3200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3200" dirty="0"/>
              <a:t> </a:t>
            </a:r>
            <a:r>
              <a:rPr lang="en-IN" sz="3200" dirty="0">
                <a:hlinkClick r:id="rId8"/>
              </a:rPr>
              <a:t>Uptime-Kuma</a:t>
            </a:r>
            <a:endParaRPr lang="en-IN" dirty="0"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0DF22E87-DD8D-A806-7B05-69C646335174}"/>
              </a:ext>
            </a:extLst>
          </p:cNvPr>
          <p:cNvSpPr/>
          <p:nvPr/>
        </p:nvSpPr>
        <p:spPr>
          <a:xfrm>
            <a:off x="1074572" y="847189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63" y="166281"/>
                </a:lnTo>
                <a:lnTo>
                  <a:pt x="336410" y="135128"/>
                </a:lnTo>
                <a:lnTo>
                  <a:pt x="296926" y="114706"/>
                </a:lnTo>
                <a:lnTo>
                  <a:pt x="251472" y="107365"/>
                </a:lnTo>
                <a:lnTo>
                  <a:pt x="251714" y="107607"/>
                </a:lnTo>
                <a:lnTo>
                  <a:pt x="236004" y="108458"/>
                </a:lnTo>
                <a:lnTo>
                  <a:pt x="220814" y="110934"/>
                </a:lnTo>
                <a:lnTo>
                  <a:pt x="206197" y="114973"/>
                </a:lnTo>
                <a:lnTo>
                  <a:pt x="192227" y="120472"/>
                </a:lnTo>
                <a:lnTo>
                  <a:pt x="190119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56" y="124180"/>
                </a:lnTo>
                <a:lnTo>
                  <a:pt x="183070" y="125056"/>
                </a:lnTo>
                <a:lnTo>
                  <a:pt x="146888" y="152933"/>
                </a:lnTo>
                <a:lnTo>
                  <a:pt x="121958" y="189128"/>
                </a:lnTo>
                <a:lnTo>
                  <a:pt x="109461" y="229501"/>
                </a:lnTo>
                <a:lnTo>
                  <a:pt x="107734" y="251345"/>
                </a:lnTo>
                <a:lnTo>
                  <a:pt x="107924" y="258737"/>
                </a:lnTo>
                <a:lnTo>
                  <a:pt x="128587" y="325882"/>
                </a:lnTo>
                <a:lnTo>
                  <a:pt x="160096" y="362267"/>
                </a:lnTo>
                <a:lnTo>
                  <a:pt x="202133" y="386359"/>
                </a:lnTo>
                <a:lnTo>
                  <a:pt x="251599" y="395071"/>
                </a:lnTo>
                <a:lnTo>
                  <a:pt x="295059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19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43" y="113030"/>
                </a:lnTo>
                <a:lnTo>
                  <a:pt x="431647" y="74930"/>
                </a:lnTo>
                <a:lnTo>
                  <a:pt x="394182" y="43180"/>
                </a:lnTo>
                <a:lnTo>
                  <a:pt x="351015" y="20320"/>
                </a:lnTo>
                <a:lnTo>
                  <a:pt x="303174" y="5080"/>
                </a:lnTo>
                <a:lnTo>
                  <a:pt x="251714" y="0"/>
                </a:lnTo>
                <a:lnTo>
                  <a:pt x="210578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401" y="88900"/>
                </a:lnTo>
                <a:lnTo>
                  <a:pt x="37922" y="124460"/>
                </a:lnTo>
                <a:lnTo>
                  <a:pt x="17653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75" y="339090"/>
                </a:lnTo>
                <a:lnTo>
                  <a:pt x="34493" y="378460"/>
                </a:lnTo>
                <a:lnTo>
                  <a:pt x="59321" y="412750"/>
                </a:lnTo>
                <a:lnTo>
                  <a:pt x="89662" y="443230"/>
                </a:lnTo>
                <a:lnTo>
                  <a:pt x="124790" y="468630"/>
                </a:lnTo>
                <a:lnTo>
                  <a:pt x="164007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84" y="468630"/>
                </a:lnTo>
                <a:lnTo>
                  <a:pt x="419658" y="443230"/>
                </a:lnTo>
                <a:lnTo>
                  <a:pt x="445858" y="415290"/>
                </a:lnTo>
                <a:lnTo>
                  <a:pt x="448246" y="412750"/>
                </a:lnTo>
                <a:lnTo>
                  <a:pt x="471157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49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609" y="309880"/>
                </a:lnTo>
                <a:lnTo>
                  <a:pt x="403250" y="312420"/>
                </a:lnTo>
                <a:lnTo>
                  <a:pt x="400024" y="320040"/>
                </a:lnTo>
                <a:lnTo>
                  <a:pt x="399783" y="321310"/>
                </a:lnTo>
                <a:lnTo>
                  <a:pt x="399529" y="321310"/>
                </a:lnTo>
                <a:lnTo>
                  <a:pt x="399288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98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18" y="342900"/>
                </a:lnTo>
                <a:lnTo>
                  <a:pt x="386549" y="344170"/>
                </a:lnTo>
                <a:lnTo>
                  <a:pt x="385927" y="344170"/>
                </a:lnTo>
                <a:lnTo>
                  <a:pt x="383705" y="347980"/>
                </a:lnTo>
                <a:lnTo>
                  <a:pt x="381355" y="350520"/>
                </a:lnTo>
                <a:lnTo>
                  <a:pt x="378879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89" y="360680"/>
                </a:lnTo>
                <a:lnTo>
                  <a:pt x="370090" y="364490"/>
                </a:lnTo>
                <a:lnTo>
                  <a:pt x="367372" y="367030"/>
                </a:lnTo>
                <a:lnTo>
                  <a:pt x="361683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90" y="381000"/>
                </a:lnTo>
                <a:lnTo>
                  <a:pt x="350799" y="381000"/>
                </a:lnTo>
                <a:lnTo>
                  <a:pt x="350304" y="382270"/>
                </a:lnTo>
                <a:lnTo>
                  <a:pt x="347332" y="384810"/>
                </a:lnTo>
                <a:lnTo>
                  <a:pt x="344246" y="386080"/>
                </a:lnTo>
                <a:lnTo>
                  <a:pt x="341020" y="388620"/>
                </a:lnTo>
                <a:lnTo>
                  <a:pt x="339915" y="388620"/>
                </a:lnTo>
                <a:lnTo>
                  <a:pt x="339420" y="389890"/>
                </a:lnTo>
                <a:lnTo>
                  <a:pt x="336207" y="391160"/>
                </a:lnTo>
                <a:lnTo>
                  <a:pt x="329526" y="394970"/>
                </a:lnTo>
                <a:lnTo>
                  <a:pt x="329031" y="394970"/>
                </a:lnTo>
                <a:lnTo>
                  <a:pt x="328650" y="396240"/>
                </a:lnTo>
                <a:lnTo>
                  <a:pt x="328168" y="396240"/>
                </a:lnTo>
                <a:lnTo>
                  <a:pt x="324700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30" y="401320"/>
                </a:lnTo>
                <a:lnTo>
                  <a:pt x="313194" y="402590"/>
                </a:lnTo>
                <a:lnTo>
                  <a:pt x="309486" y="403860"/>
                </a:lnTo>
                <a:lnTo>
                  <a:pt x="305650" y="405130"/>
                </a:lnTo>
                <a:lnTo>
                  <a:pt x="305282" y="405130"/>
                </a:lnTo>
                <a:lnTo>
                  <a:pt x="305028" y="406400"/>
                </a:lnTo>
                <a:lnTo>
                  <a:pt x="300951" y="407670"/>
                </a:lnTo>
                <a:lnTo>
                  <a:pt x="293281" y="408940"/>
                </a:lnTo>
                <a:lnTo>
                  <a:pt x="292658" y="410210"/>
                </a:lnTo>
                <a:lnTo>
                  <a:pt x="291553" y="410210"/>
                </a:lnTo>
                <a:lnTo>
                  <a:pt x="287832" y="411480"/>
                </a:lnTo>
                <a:lnTo>
                  <a:pt x="280047" y="412750"/>
                </a:lnTo>
                <a:lnTo>
                  <a:pt x="278066" y="412750"/>
                </a:lnTo>
                <a:lnTo>
                  <a:pt x="274231" y="414020"/>
                </a:lnTo>
                <a:lnTo>
                  <a:pt x="264337" y="414020"/>
                </a:lnTo>
                <a:lnTo>
                  <a:pt x="260248" y="415290"/>
                </a:lnTo>
                <a:lnTo>
                  <a:pt x="241947" y="415290"/>
                </a:lnTo>
                <a:lnTo>
                  <a:pt x="239102" y="414020"/>
                </a:lnTo>
                <a:lnTo>
                  <a:pt x="233413" y="414020"/>
                </a:lnTo>
                <a:lnTo>
                  <a:pt x="227850" y="412750"/>
                </a:lnTo>
                <a:lnTo>
                  <a:pt x="224510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54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74" y="407670"/>
                </a:lnTo>
                <a:lnTo>
                  <a:pt x="200875" y="407670"/>
                </a:lnTo>
                <a:lnTo>
                  <a:pt x="196430" y="405130"/>
                </a:lnTo>
                <a:lnTo>
                  <a:pt x="194945" y="405130"/>
                </a:lnTo>
                <a:lnTo>
                  <a:pt x="193586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44" y="397510"/>
                </a:lnTo>
                <a:lnTo>
                  <a:pt x="176390" y="396240"/>
                </a:lnTo>
                <a:lnTo>
                  <a:pt x="174663" y="396240"/>
                </a:lnTo>
                <a:lnTo>
                  <a:pt x="172554" y="394970"/>
                </a:lnTo>
                <a:lnTo>
                  <a:pt x="168592" y="392430"/>
                </a:lnTo>
                <a:lnTo>
                  <a:pt x="163029" y="388620"/>
                </a:lnTo>
                <a:lnTo>
                  <a:pt x="160921" y="387350"/>
                </a:lnTo>
                <a:lnTo>
                  <a:pt x="156972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29" y="375920"/>
                </a:lnTo>
                <a:lnTo>
                  <a:pt x="143738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53" y="369570"/>
                </a:lnTo>
                <a:lnTo>
                  <a:pt x="135077" y="365760"/>
                </a:lnTo>
                <a:lnTo>
                  <a:pt x="133832" y="365760"/>
                </a:lnTo>
                <a:lnTo>
                  <a:pt x="133350" y="364490"/>
                </a:lnTo>
                <a:lnTo>
                  <a:pt x="128638" y="359410"/>
                </a:lnTo>
                <a:lnTo>
                  <a:pt x="126415" y="356870"/>
                </a:lnTo>
                <a:lnTo>
                  <a:pt x="126047" y="356870"/>
                </a:lnTo>
                <a:lnTo>
                  <a:pt x="125679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76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49" y="344170"/>
                </a:lnTo>
                <a:lnTo>
                  <a:pt x="114541" y="341630"/>
                </a:lnTo>
                <a:lnTo>
                  <a:pt x="110832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19" y="328930"/>
                </a:lnTo>
                <a:lnTo>
                  <a:pt x="99085" y="311150"/>
                </a:lnTo>
                <a:lnTo>
                  <a:pt x="98463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86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14" y="285750"/>
                </a:lnTo>
                <a:lnTo>
                  <a:pt x="91046" y="284480"/>
                </a:lnTo>
                <a:lnTo>
                  <a:pt x="89560" y="275590"/>
                </a:lnTo>
                <a:lnTo>
                  <a:pt x="88569" y="265430"/>
                </a:lnTo>
                <a:lnTo>
                  <a:pt x="88442" y="262890"/>
                </a:lnTo>
                <a:lnTo>
                  <a:pt x="88201" y="261620"/>
                </a:lnTo>
                <a:lnTo>
                  <a:pt x="88074" y="245110"/>
                </a:lnTo>
                <a:lnTo>
                  <a:pt x="88442" y="241300"/>
                </a:lnTo>
                <a:lnTo>
                  <a:pt x="88569" y="238760"/>
                </a:lnTo>
                <a:lnTo>
                  <a:pt x="88684" y="236220"/>
                </a:lnTo>
                <a:lnTo>
                  <a:pt x="88938" y="233680"/>
                </a:lnTo>
                <a:lnTo>
                  <a:pt x="88938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55" y="226060"/>
                </a:lnTo>
                <a:lnTo>
                  <a:pt x="90170" y="224790"/>
                </a:lnTo>
                <a:lnTo>
                  <a:pt x="90919" y="220980"/>
                </a:lnTo>
                <a:lnTo>
                  <a:pt x="91287" y="218440"/>
                </a:lnTo>
                <a:lnTo>
                  <a:pt x="92024" y="214630"/>
                </a:lnTo>
                <a:lnTo>
                  <a:pt x="93891" y="208280"/>
                </a:lnTo>
                <a:lnTo>
                  <a:pt x="94132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40" y="199390"/>
                </a:lnTo>
                <a:lnTo>
                  <a:pt x="96608" y="199390"/>
                </a:lnTo>
                <a:lnTo>
                  <a:pt x="97104" y="198120"/>
                </a:lnTo>
                <a:lnTo>
                  <a:pt x="97599" y="195580"/>
                </a:lnTo>
                <a:lnTo>
                  <a:pt x="98094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80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93" y="182880"/>
                </a:lnTo>
                <a:lnTo>
                  <a:pt x="103289" y="181610"/>
                </a:lnTo>
                <a:lnTo>
                  <a:pt x="104521" y="179070"/>
                </a:lnTo>
                <a:lnTo>
                  <a:pt x="105270" y="177800"/>
                </a:lnTo>
                <a:lnTo>
                  <a:pt x="105765" y="176530"/>
                </a:lnTo>
                <a:lnTo>
                  <a:pt x="107734" y="172720"/>
                </a:lnTo>
                <a:lnTo>
                  <a:pt x="108483" y="171450"/>
                </a:lnTo>
                <a:lnTo>
                  <a:pt x="109842" y="170180"/>
                </a:lnTo>
                <a:lnTo>
                  <a:pt x="110464" y="168910"/>
                </a:lnTo>
                <a:lnTo>
                  <a:pt x="111823" y="166370"/>
                </a:lnTo>
                <a:lnTo>
                  <a:pt x="112687" y="165100"/>
                </a:lnTo>
                <a:lnTo>
                  <a:pt x="114046" y="162560"/>
                </a:lnTo>
                <a:lnTo>
                  <a:pt x="114668" y="161290"/>
                </a:lnTo>
                <a:lnTo>
                  <a:pt x="115404" y="160020"/>
                </a:lnTo>
                <a:lnTo>
                  <a:pt x="118008" y="156210"/>
                </a:lnTo>
                <a:lnTo>
                  <a:pt x="118618" y="156210"/>
                </a:lnTo>
                <a:lnTo>
                  <a:pt x="119367" y="154940"/>
                </a:lnTo>
                <a:lnTo>
                  <a:pt x="119989" y="153670"/>
                </a:lnTo>
                <a:lnTo>
                  <a:pt x="122948" y="149860"/>
                </a:lnTo>
                <a:lnTo>
                  <a:pt x="123698" y="148590"/>
                </a:lnTo>
                <a:lnTo>
                  <a:pt x="124320" y="148590"/>
                </a:lnTo>
                <a:lnTo>
                  <a:pt x="125056" y="147320"/>
                </a:lnTo>
                <a:lnTo>
                  <a:pt x="127279" y="144780"/>
                </a:lnTo>
                <a:lnTo>
                  <a:pt x="128524" y="143510"/>
                </a:lnTo>
                <a:lnTo>
                  <a:pt x="130378" y="140970"/>
                </a:lnTo>
                <a:lnTo>
                  <a:pt x="133350" y="138430"/>
                </a:lnTo>
                <a:lnTo>
                  <a:pt x="136067" y="135890"/>
                </a:lnTo>
                <a:lnTo>
                  <a:pt x="137922" y="133350"/>
                </a:lnTo>
                <a:lnTo>
                  <a:pt x="139903" y="132080"/>
                </a:lnTo>
                <a:lnTo>
                  <a:pt x="143243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60" y="121920"/>
                </a:lnTo>
                <a:lnTo>
                  <a:pt x="152019" y="121920"/>
                </a:lnTo>
                <a:lnTo>
                  <a:pt x="153263" y="120650"/>
                </a:lnTo>
                <a:lnTo>
                  <a:pt x="155486" y="118110"/>
                </a:lnTo>
                <a:lnTo>
                  <a:pt x="156476" y="118110"/>
                </a:lnTo>
                <a:lnTo>
                  <a:pt x="158572" y="116840"/>
                </a:lnTo>
                <a:lnTo>
                  <a:pt x="159943" y="115570"/>
                </a:lnTo>
                <a:lnTo>
                  <a:pt x="165633" y="111760"/>
                </a:lnTo>
                <a:lnTo>
                  <a:pt x="166865" y="111760"/>
                </a:lnTo>
                <a:lnTo>
                  <a:pt x="169214" y="109220"/>
                </a:lnTo>
                <a:lnTo>
                  <a:pt x="170332" y="109220"/>
                </a:lnTo>
                <a:lnTo>
                  <a:pt x="171323" y="107950"/>
                </a:lnTo>
                <a:lnTo>
                  <a:pt x="174040" y="106680"/>
                </a:lnTo>
                <a:lnTo>
                  <a:pt x="175272" y="106680"/>
                </a:lnTo>
                <a:lnTo>
                  <a:pt x="176390" y="105410"/>
                </a:lnTo>
                <a:lnTo>
                  <a:pt x="177507" y="105410"/>
                </a:lnTo>
                <a:lnTo>
                  <a:pt x="178485" y="104140"/>
                </a:lnTo>
                <a:lnTo>
                  <a:pt x="179857" y="104140"/>
                </a:lnTo>
                <a:lnTo>
                  <a:pt x="187274" y="100330"/>
                </a:lnTo>
                <a:lnTo>
                  <a:pt x="188760" y="100330"/>
                </a:lnTo>
                <a:lnTo>
                  <a:pt x="190119" y="99060"/>
                </a:lnTo>
                <a:lnTo>
                  <a:pt x="192468" y="99060"/>
                </a:lnTo>
                <a:lnTo>
                  <a:pt x="193586" y="97790"/>
                </a:lnTo>
                <a:lnTo>
                  <a:pt x="195072" y="97790"/>
                </a:lnTo>
                <a:lnTo>
                  <a:pt x="196430" y="96520"/>
                </a:lnTo>
                <a:lnTo>
                  <a:pt x="199148" y="96520"/>
                </a:lnTo>
                <a:lnTo>
                  <a:pt x="200266" y="95250"/>
                </a:lnTo>
                <a:lnTo>
                  <a:pt x="201498" y="95250"/>
                </a:lnTo>
                <a:lnTo>
                  <a:pt x="202984" y="93980"/>
                </a:lnTo>
                <a:lnTo>
                  <a:pt x="207187" y="93980"/>
                </a:lnTo>
                <a:lnTo>
                  <a:pt x="208305" y="92710"/>
                </a:lnTo>
                <a:lnTo>
                  <a:pt x="211023" y="92710"/>
                </a:lnTo>
                <a:lnTo>
                  <a:pt x="212636" y="91440"/>
                </a:lnTo>
                <a:lnTo>
                  <a:pt x="216471" y="91440"/>
                </a:lnTo>
                <a:lnTo>
                  <a:pt x="217703" y="90170"/>
                </a:lnTo>
                <a:lnTo>
                  <a:pt x="223761" y="90170"/>
                </a:lnTo>
                <a:lnTo>
                  <a:pt x="224878" y="88900"/>
                </a:lnTo>
                <a:lnTo>
                  <a:pt x="233413" y="88900"/>
                </a:lnTo>
                <a:lnTo>
                  <a:pt x="234530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66" y="120650"/>
                </a:lnTo>
                <a:lnTo>
                  <a:pt x="386740" y="158750"/>
                </a:lnTo>
                <a:lnTo>
                  <a:pt x="409181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>
              <a:solidFill>
                <a:srgbClr val="00B0F0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1066800" y="786179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1782332" y="828407"/>
            <a:ext cx="2789668" cy="4084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IN" sz="2550" b="1" spc="-20" dirty="0" err="1">
                <a:solidFill>
                  <a:srgbClr val="EBEBEB"/>
                </a:solidFill>
                <a:latin typeface="Arial"/>
                <a:cs typeface="Arial"/>
              </a:rPr>
              <a:t>WebPulse</a:t>
            </a:r>
            <a:r>
              <a:rPr lang="en-IN" sz="2550" b="1" spc="-20" dirty="0">
                <a:solidFill>
                  <a:srgbClr val="EBEBEB"/>
                </a:solidFill>
                <a:latin typeface="Arial"/>
                <a:cs typeface="Arial"/>
              </a:rPr>
              <a:t> Stack</a:t>
            </a:r>
            <a:endParaRPr sz="255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669645" y="4038681"/>
            <a:ext cx="6948805" cy="1701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0" b="1" spc="-415" dirty="0">
                <a:solidFill>
                  <a:srgbClr val="FFFFFF"/>
                </a:solidFill>
                <a:latin typeface="Arial"/>
                <a:cs typeface="Arial"/>
              </a:rPr>
              <a:t>Thank</a:t>
            </a:r>
            <a:r>
              <a:rPr sz="11000" b="1" spc="-9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1000" b="1" spc="-405" dirty="0">
                <a:solidFill>
                  <a:srgbClr val="FFFFFF"/>
                </a:solidFill>
                <a:latin typeface="Arial"/>
                <a:cs typeface="Arial"/>
              </a:rPr>
              <a:t>you!</a:t>
            </a:r>
            <a:endParaRPr sz="11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83138" y="3086100"/>
            <a:ext cx="6122035" cy="4115435"/>
          </a:xfrm>
          <a:custGeom>
            <a:avLst/>
            <a:gdLst/>
            <a:ahLst/>
            <a:cxnLst/>
            <a:rect l="l" t="t" r="r" b="b"/>
            <a:pathLst>
              <a:path w="6122034" h="4115434">
                <a:moveTo>
                  <a:pt x="6059938" y="4114882"/>
                </a:moveTo>
                <a:lnTo>
                  <a:pt x="61860" y="4114882"/>
                </a:lnTo>
                <a:lnTo>
                  <a:pt x="57554" y="4114458"/>
                </a:lnTo>
                <a:lnTo>
                  <a:pt x="22465" y="4098564"/>
                </a:lnTo>
                <a:lnTo>
                  <a:pt x="2120" y="4065854"/>
                </a:lnTo>
                <a:lnTo>
                  <a:pt x="0" y="4053021"/>
                </a:lnTo>
                <a:lnTo>
                  <a:pt x="0" y="61860"/>
                </a:lnTo>
                <a:lnTo>
                  <a:pt x="13573" y="25809"/>
                </a:lnTo>
                <a:lnTo>
                  <a:pt x="44887" y="3376"/>
                </a:lnTo>
                <a:lnTo>
                  <a:pt x="61860" y="0"/>
                </a:lnTo>
                <a:lnTo>
                  <a:pt x="6059938" y="0"/>
                </a:lnTo>
                <a:lnTo>
                  <a:pt x="6095988" y="13573"/>
                </a:lnTo>
                <a:lnTo>
                  <a:pt x="6118421" y="44887"/>
                </a:lnTo>
                <a:lnTo>
                  <a:pt x="6121798" y="61860"/>
                </a:lnTo>
                <a:lnTo>
                  <a:pt x="6121798" y="132415"/>
                </a:lnTo>
                <a:lnTo>
                  <a:pt x="132415" y="132415"/>
                </a:lnTo>
                <a:lnTo>
                  <a:pt x="132415" y="3982467"/>
                </a:lnTo>
                <a:lnTo>
                  <a:pt x="6121798" y="3982467"/>
                </a:lnTo>
                <a:lnTo>
                  <a:pt x="6121798" y="4053021"/>
                </a:lnTo>
                <a:lnTo>
                  <a:pt x="6108225" y="4089071"/>
                </a:lnTo>
                <a:lnTo>
                  <a:pt x="6076910" y="4111505"/>
                </a:lnTo>
                <a:lnTo>
                  <a:pt x="6064243" y="4114458"/>
                </a:lnTo>
                <a:lnTo>
                  <a:pt x="6059938" y="4114882"/>
                </a:lnTo>
                <a:close/>
              </a:path>
              <a:path w="6122034" h="4115434">
                <a:moveTo>
                  <a:pt x="6121798" y="3982467"/>
                </a:moveTo>
                <a:lnTo>
                  <a:pt x="5989384" y="3982467"/>
                </a:lnTo>
                <a:lnTo>
                  <a:pt x="5989384" y="132415"/>
                </a:lnTo>
                <a:lnTo>
                  <a:pt x="6121798" y="132415"/>
                </a:lnTo>
                <a:lnTo>
                  <a:pt x="6121798" y="3982467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0760" y="3882578"/>
            <a:ext cx="4826479" cy="252184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8150" b="1" spc="-335" dirty="0">
                <a:solidFill>
                  <a:srgbClr val="131518"/>
                </a:solidFill>
                <a:latin typeface="Arial"/>
                <a:cs typeface="Arial"/>
              </a:rPr>
              <a:t>Problem Statement</a:t>
            </a:r>
            <a:endParaRPr sz="815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ctrTitle"/>
          </p:nvPr>
        </p:nvSpPr>
        <p:spPr>
          <a:xfrm>
            <a:off x="1782332" y="811135"/>
            <a:ext cx="3704068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latin typeface="Arial"/>
                <a:cs typeface="Arial"/>
              </a:rPr>
              <a:t>WebPulse</a:t>
            </a:r>
            <a:r>
              <a:rPr lang="en-IN" sz="3500" b="1" spc="-50" dirty="0"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0BDB0924-21CF-0C4D-186C-FC5E1D5F28D6}"/>
              </a:ext>
            </a:extLst>
          </p:cNvPr>
          <p:cNvSpPr/>
          <p:nvPr/>
        </p:nvSpPr>
        <p:spPr>
          <a:xfrm>
            <a:off x="1074572" y="84580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74572" y="84580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 txBox="1">
            <a:spLocks noGrp="1"/>
          </p:cNvSpPr>
          <p:nvPr>
            <p:ph type="title"/>
          </p:nvPr>
        </p:nvSpPr>
        <p:spPr>
          <a:xfrm>
            <a:off x="1782332" y="811135"/>
            <a:ext cx="3780268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latin typeface="Arial"/>
                <a:cs typeface="Arial"/>
              </a:rPr>
              <a:t>WebPulse</a:t>
            </a:r>
            <a:r>
              <a:rPr lang="en-IN" sz="3500" b="1" spc="-50" dirty="0"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sp>
        <p:nvSpPr>
          <p:cNvPr id="40" name="object 40"/>
          <p:cNvSpPr txBox="1">
            <a:spLocks noGrp="1"/>
          </p:cNvSpPr>
          <p:nvPr>
            <p:ph type="body" idx="1"/>
          </p:nvPr>
        </p:nvSpPr>
        <p:spPr>
          <a:xfrm>
            <a:off x="2041781" y="1704746"/>
            <a:ext cx="13993494" cy="695703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pc="-335" dirty="0"/>
              <a:t>Problem statement</a:t>
            </a:r>
            <a:endParaRPr spc="-335" dirty="0"/>
          </a:p>
          <a:p>
            <a:pPr marL="12700" marR="5080" algn="just">
              <a:lnSpc>
                <a:spcPct val="128899"/>
              </a:lnSpc>
              <a:spcBef>
                <a:spcPts val="3425"/>
              </a:spcBef>
            </a:pPr>
            <a:r>
              <a:rPr lang="en-US" sz="3200" b="0" dirty="0">
                <a:latin typeface="Arial MT"/>
              </a:rPr>
              <a:t>In today's digital landscape, businesses rely heavily on their online presence to maintain customer trust and operational efficiency. They required 24/7 online presence of their website or application.</a:t>
            </a:r>
          </a:p>
          <a:p>
            <a:pPr marL="12700" marR="5080" algn="just">
              <a:lnSpc>
                <a:spcPct val="128899"/>
              </a:lnSpc>
              <a:spcBef>
                <a:spcPts val="3425"/>
              </a:spcBef>
            </a:pPr>
            <a:r>
              <a:rPr lang="en-US" sz="3200" b="0" dirty="0">
                <a:latin typeface="Arial MT"/>
              </a:rPr>
              <a:t>Website downtime, slow response times, and service disruptions can lead to revenue loss, damaged reputation, and poor user experience. </a:t>
            </a:r>
          </a:p>
          <a:p>
            <a:pPr marL="12700" marR="5080" algn="just">
              <a:lnSpc>
                <a:spcPct val="128899"/>
              </a:lnSpc>
              <a:spcBef>
                <a:spcPts val="3425"/>
              </a:spcBef>
            </a:pPr>
            <a:r>
              <a:rPr lang="en-US" sz="3200" b="0" dirty="0">
                <a:latin typeface="Arial MT"/>
              </a:rPr>
              <a:t>So, there is strong need of a system which can continuously monitor their servers, and alert them if any unwanted incident happens.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xfrm>
            <a:off x="1782332" y="811135"/>
            <a:ext cx="3627868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latin typeface="Arial"/>
                <a:cs typeface="Arial"/>
              </a:rPr>
              <a:t>WebPulse</a:t>
            </a:r>
            <a:r>
              <a:rPr lang="en-IN" sz="3500" b="1" spc="-50" dirty="0"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105400" y="3876166"/>
            <a:ext cx="8077200" cy="253466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8150" b="1" spc="-345" dirty="0">
                <a:solidFill>
                  <a:srgbClr val="131518"/>
                </a:solidFill>
                <a:latin typeface="Arial"/>
                <a:cs typeface="Arial"/>
              </a:rPr>
              <a:t>Literature </a:t>
            </a:r>
          </a:p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8150" b="1" spc="-345" dirty="0">
                <a:solidFill>
                  <a:srgbClr val="131518"/>
                </a:solidFill>
                <a:latin typeface="Arial"/>
                <a:cs typeface="Arial"/>
              </a:rPr>
              <a:t>Survey</a:t>
            </a:r>
            <a:endParaRPr sz="8150" dirty="0">
              <a:latin typeface="Arial"/>
              <a:cs typeface="Arial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1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88" y="3357765"/>
                </a:moveTo>
                <a:lnTo>
                  <a:pt x="13392188" y="3357765"/>
                </a:lnTo>
                <a:lnTo>
                  <a:pt x="13392188" y="2471813"/>
                </a:lnTo>
                <a:lnTo>
                  <a:pt x="13392188" y="2373896"/>
                </a:lnTo>
                <a:lnTo>
                  <a:pt x="13380047" y="2333891"/>
                </a:lnTo>
                <a:lnTo>
                  <a:pt x="13346329" y="2300173"/>
                </a:lnTo>
                <a:lnTo>
                  <a:pt x="13306336" y="2288032"/>
                </a:lnTo>
                <a:lnTo>
                  <a:pt x="13208407" y="2288032"/>
                </a:lnTo>
                <a:lnTo>
                  <a:pt x="13208407" y="2471813"/>
                </a:lnTo>
                <a:lnTo>
                  <a:pt x="13208407" y="3357765"/>
                </a:lnTo>
                <a:lnTo>
                  <a:pt x="13208407" y="3541547"/>
                </a:lnTo>
                <a:lnTo>
                  <a:pt x="13208407" y="7815212"/>
                </a:lnTo>
                <a:lnTo>
                  <a:pt x="6241631" y="7815212"/>
                </a:lnTo>
                <a:lnTo>
                  <a:pt x="6241631" y="6772199"/>
                </a:lnTo>
                <a:lnTo>
                  <a:pt x="6241034" y="6766217"/>
                </a:lnTo>
                <a:lnTo>
                  <a:pt x="6222784" y="6722161"/>
                </a:lnTo>
                <a:lnTo>
                  <a:pt x="6190475" y="6695643"/>
                </a:lnTo>
                <a:lnTo>
                  <a:pt x="6155779" y="6686347"/>
                </a:lnTo>
                <a:lnTo>
                  <a:pt x="6057849" y="6686347"/>
                </a:lnTo>
                <a:lnTo>
                  <a:pt x="6057849" y="6870116"/>
                </a:lnTo>
                <a:lnTo>
                  <a:pt x="6057849" y="7815212"/>
                </a:lnTo>
                <a:lnTo>
                  <a:pt x="5079670" y="7815212"/>
                </a:lnTo>
                <a:lnTo>
                  <a:pt x="5079670" y="6870116"/>
                </a:lnTo>
                <a:lnTo>
                  <a:pt x="6057849" y="6870116"/>
                </a:lnTo>
                <a:lnTo>
                  <a:pt x="6057849" y="6686347"/>
                </a:lnTo>
                <a:lnTo>
                  <a:pt x="5079670" y="6686347"/>
                </a:lnTo>
                <a:lnTo>
                  <a:pt x="5079670" y="2471813"/>
                </a:lnTo>
                <a:lnTo>
                  <a:pt x="12060098" y="2471813"/>
                </a:lnTo>
                <a:lnTo>
                  <a:pt x="12060098" y="3455682"/>
                </a:lnTo>
                <a:lnTo>
                  <a:pt x="12060682" y="3461664"/>
                </a:lnTo>
                <a:lnTo>
                  <a:pt x="12078932" y="3505720"/>
                </a:lnTo>
                <a:lnTo>
                  <a:pt x="12111241" y="3532238"/>
                </a:lnTo>
                <a:lnTo>
                  <a:pt x="12145950" y="3541547"/>
                </a:lnTo>
                <a:lnTo>
                  <a:pt x="13208407" y="3541547"/>
                </a:lnTo>
                <a:lnTo>
                  <a:pt x="13208407" y="3357765"/>
                </a:lnTo>
                <a:lnTo>
                  <a:pt x="12243867" y="3357765"/>
                </a:lnTo>
                <a:lnTo>
                  <a:pt x="12243867" y="2471813"/>
                </a:lnTo>
                <a:lnTo>
                  <a:pt x="13208407" y="2471813"/>
                </a:lnTo>
                <a:lnTo>
                  <a:pt x="13208407" y="2288032"/>
                </a:lnTo>
                <a:lnTo>
                  <a:pt x="12243867" y="2288032"/>
                </a:lnTo>
                <a:lnTo>
                  <a:pt x="12243867" y="0"/>
                </a:lnTo>
                <a:lnTo>
                  <a:pt x="12060098" y="0"/>
                </a:lnTo>
                <a:lnTo>
                  <a:pt x="12060098" y="2288032"/>
                </a:lnTo>
                <a:lnTo>
                  <a:pt x="4981740" y="2288032"/>
                </a:lnTo>
                <a:lnTo>
                  <a:pt x="4941748" y="2300173"/>
                </a:lnTo>
                <a:lnTo>
                  <a:pt x="4908016" y="2333891"/>
                </a:lnTo>
                <a:lnTo>
                  <a:pt x="4895888" y="2373896"/>
                </a:lnTo>
                <a:lnTo>
                  <a:pt x="4895888" y="6686347"/>
                </a:lnTo>
                <a:lnTo>
                  <a:pt x="0" y="6686347"/>
                </a:lnTo>
                <a:lnTo>
                  <a:pt x="0" y="6870116"/>
                </a:lnTo>
                <a:lnTo>
                  <a:pt x="4895888" y="6870116"/>
                </a:lnTo>
                <a:lnTo>
                  <a:pt x="4895888" y="7913129"/>
                </a:lnTo>
                <a:lnTo>
                  <a:pt x="4908016" y="7953134"/>
                </a:lnTo>
                <a:lnTo>
                  <a:pt x="4941748" y="7986852"/>
                </a:lnTo>
                <a:lnTo>
                  <a:pt x="4981740" y="7998981"/>
                </a:lnTo>
                <a:lnTo>
                  <a:pt x="6057849" y="7998981"/>
                </a:lnTo>
                <a:lnTo>
                  <a:pt x="6057849" y="10287000"/>
                </a:lnTo>
                <a:lnTo>
                  <a:pt x="6241631" y="10287000"/>
                </a:lnTo>
                <a:lnTo>
                  <a:pt x="6241631" y="7998981"/>
                </a:lnTo>
                <a:lnTo>
                  <a:pt x="13306336" y="7998981"/>
                </a:lnTo>
                <a:lnTo>
                  <a:pt x="13346329" y="7986852"/>
                </a:lnTo>
                <a:lnTo>
                  <a:pt x="13380047" y="7953134"/>
                </a:lnTo>
                <a:lnTo>
                  <a:pt x="13392188" y="7913129"/>
                </a:lnTo>
                <a:lnTo>
                  <a:pt x="13392188" y="7815212"/>
                </a:lnTo>
                <a:lnTo>
                  <a:pt x="13392188" y="3541547"/>
                </a:lnTo>
                <a:lnTo>
                  <a:pt x="18287988" y="3541547"/>
                </a:lnTo>
                <a:lnTo>
                  <a:pt x="18287988" y="3357765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E2285BEF-1E1E-BB92-8EA1-C50F63906834}"/>
              </a:ext>
            </a:extLst>
          </p:cNvPr>
          <p:cNvSpPr/>
          <p:nvPr/>
        </p:nvSpPr>
        <p:spPr>
          <a:xfrm>
            <a:off x="1074572" y="84580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76FE59-294E-976F-B63B-C3078BC6D0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FCC6D50D-1EB5-CE99-0883-DB94099AA83C}"/>
              </a:ext>
            </a:extLst>
          </p:cNvPr>
          <p:cNvSpPr/>
          <p:nvPr/>
        </p:nvSpPr>
        <p:spPr>
          <a:xfrm>
            <a:off x="1074572" y="84580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>
            <a:extLst>
              <a:ext uri="{FF2B5EF4-FFF2-40B4-BE49-F238E27FC236}">
                <a16:creationId xmlns:a16="http://schemas.microsoft.com/office/drawing/2014/main" id="{01506F5D-178B-6B12-E6AB-3BEE5F633B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332" y="811135"/>
            <a:ext cx="3627868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latin typeface="Arial"/>
                <a:cs typeface="Arial"/>
              </a:rPr>
              <a:t>WebPulse</a:t>
            </a:r>
            <a:r>
              <a:rPr lang="en-IN" sz="3500" b="1" spc="-50" dirty="0"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sp>
        <p:nvSpPr>
          <p:cNvPr id="40" name="object 40">
            <a:extLst>
              <a:ext uri="{FF2B5EF4-FFF2-40B4-BE49-F238E27FC236}">
                <a16:creationId xmlns:a16="http://schemas.microsoft.com/office/drawing/2014/main" id="{E44E31C6-60AE-A01C-BB06-AB321A0209C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041781" y="2019300"/>
            <a:ext cx="13993494" cy="12676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pc="-335" dirty="0"/>
              <a:t>Literature Survey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488998D-53B7-726C-6D94-4D87128F7CA2}"/>
              </a:ext>
            </a:extLst>
          </p:cNvPr>
          <p:cNvSpPr txBox="1"/>
          <p:nvPr/>
        </p:nvSpPr>
        <p:spPr>
          <a:xfrm>
            <a:off x="2041781" y="3619500"/>
            <a:ext cx="11634916" cy="55092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n-IN" sz="3200" dirty="0">
                <a:latin typeface="Arial MT"/>
              </a:rPr>
              <a:t>There are few good software are already present in the market.</a:t>
            </a:r>
          </a:p>
          <a:p>
            <a:pPr algn="just"/>
            <a:endParaRPr lang="en-IN" sz="3200" dirty="0">
              <a:latin typeface="Arial MT"/>
            </a:endParaRPr>
          </a:p>
          <a:p>
            <a:pPr marL="514350" indent="-514350" algn="just">
              <a:buAutoNum type="arabicParenR"/>
            </a:pPr>
            <a:r>
              <a:rPr lang="en-IN" sz="3200" b="1" dirty="0">
                <a:latin typeface="Arial MT"/>
              </a:rPr>
              <a:t>Uptime Kuma</a:t>
            </a:r>
          </a:p>
          <a:p>
            <a:pPr marL="457200" indent="-457200" algn="just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Open source, self-hosted monitoring tool.</a:t>
            </a:r>
          </a:p>
          <a:p>
            <a:pPr marL="457200" lvl="1" indent="-457200" algn="just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Provides support for multiple protocol support.</a:t>
            </a:r>
          </a:p>
          <a:p>
            <a:pPr marL="457200" lvl="1" indent="-457200" algn="just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Multi user support</a:t>
            </a:r>
          </a:p>
          <a:p>
            <a:pPr marL="457200" lvl="1" indent="-457200" algn="just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Docker-based deployment</a:t>
            </a:r>
          </a:p>
          <a:p>
            <a:pPr marL="457200" lvl="1" indent="-457200" algn="just">
              <a:buFont typeface="Wingdings" panose="05000000000000000000" pitchFamily="2" charset="2"/>
              <a:buChar char="Ø"/>
            </a:pPr>
            <a:endParaRPr lang="en-IN" sz="3200" dirty="0">
              <a:latin typeface="Arial MT"/>
            </a:endParaRPr>
          </a:p>
          <a:p>
            <a:pPr marL="457200" lvl="1" indent="-457200" algn="just">
              <a:buFont typeface="Wingdings" panose="05000000000000000000" pitchFamily="2" charset="2"/>
              <a:buChar char="v"/>
            </a:pPr>
            <a:r>
              <a:rPr lang="en-IN" sz="3200" dirty="0">
                <a:latin typeface="Arial MT"/>
              </a:rPr>
              <a:t> What unique we will do compare to it?</a:t>
            </a:r>
          </a:p>
          <a:p>
            <a:pPr marL="457200" lvl="1" indent="-457200" algn="just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Cloud-based monitoring system.</a:t>
            </a:r>
          </a:p>
          <a:p>
            <a:pPr marL="457200" lvl="1" indent="-457200" algn="just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Scalability. </a:t>
            </a:r>
          </a:p>
        </p:txBody>
      </p:sp>
    </p:spTree>
    <p:extLst>
      <p:ext uri="{BB962C8B-B14F-4D97-AF65-F5344CB8AC3E}">
        <p14:creationId xmlns:p14="http://schemas.microsoft.com/office/powerpoint/2010/main" val="3567215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90BA5F-4A68-8DBE-FAE2-210FD1C1BF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5F7F471A-B9AA-4548-14DA-EA9D19DBA234}"/>
              </a:ext>
            </a:extLst>
          </p:cNvPr>
          <p:cNvSpPr/>
          <p:nvPr/>
        </p:nvSpPr>
        <p:spPr>
          <a:xfrm>
            <a:off x="1074572" y="84580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>
            <a:extLst>
              <a:ext uri="{FF2B5EF4-FFF2-40B4-BE49-F238E27FC236}">
                <a16:creationId xmlns:a16="http://schemas.microsoft.com/office/drawing/2014/main" id="{EC01539E-5D87-C96E-E039-BD78E0F9255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332" y="811135"/>
            <a:ext cx="3627868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latin typeface="Arial"/>
                <a:cs typeface="Arial"/>
              </a:rPr>
              <a:t>WebPulse</a:t>
            </a:r>
            <a:r>
              <a:rPr lang="en-IN" sz="3500" b="1" spc="-50" dirty="0"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sp>
        <p:nvSpPr>
          <p:cNvPr id="40" name="object 40">
            <a:extLst>
              <a:ext uri="{FF2B5EF4-FFF2-40B4-BE49-F238E27FC236}">
                <a16:creationId xmlns:a16="http://schemas.microsoft.com/office/drawing/2014/main" id="{14064483-3776-28C6-7589-865A03EBA1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041781" y="2019300"/>
            <a:ext cx="13993494" cy="12676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pc="-335" dirty="0"/>
              <a:t>Literature Survey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C535240-2326-927A-372B-2749CA18103B}"/>
              </a:ext>
            </a:extLst>
          </p:cNvPr>
          <p:cNvSpPr txBox="1"/>
          <p:nvPr/>
        </p:nvSpPr>
        <p:spPr>
          <a:xfrm>
            <a:off x="2041781" y="3619500"/>
            <a:ext cx="820609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>
                <a:latin typeface="Arial MT"/>
              </a:rPr>
              <a:t>2) </a:t>
            </a:r>
            <a:r>
              <a:rPr lang="en-IN" sz="3200" b="1" dirty="0">
                <a:latin typeface="Arial MT"/>
              </a:rPr>
              <a:t>Better Stack</a:t>
            </a:r>
          </a:p>
          <a:p>
            <a:pPr marL="457200" lvl="1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Cloud-based real time monitoring system.</a:t>
            </a:r>
          </a:p>
          <a:p>
            <a:pPr marL="457200" lvl="1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Highly scalable </a:t>
            </a:r>
          </a:p>
          <a:p>
            <a:pPr marL="457200" lvl="1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Log management</a:t>
            </a:r>
          </a:p>
          <a:p>
            <a:pPr marL="457200" lvl="1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Alerting through various mediums</a:t>
            </a:r>
          </a:p>
          <a:p>
            <a:pPr marL="457200" lvl="1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Monitoring through different regions</a:t>
            </a:r>
          </a:p>
          <a:p>
            <a:pPr marL="457200" lvl="1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Lot’s of different ways to monitor site.</a:t>
            </a:r>
          </a:p>
          <a:p>
            <a:pPr lvl="1"/>
            <a:endParaRPr lang="en-IN" sz="3200" dirty="0">
              <a:latin typeface="Arial MT"/>
            </a:endParaRPr>
          </a:p>
        </p:txBody>
      </p:sp>
    </p:spTree>
    <p:extLst>
      <p:ext uri="{BB962C8B-B14F-4D97-AF65-F5344CB8AC3E}">
        <p14:creationId xmlns:p14="http://schemas.microsoft.com/office/powerpoint/2010/main" val="3195657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8761FF-8F5D-1411-42AA-074522352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214945FD-BAB4-A679-9C38-99E47A3B0B5E}"/>
              </a:ext>
            </a:extLst>
          </p:cNvPr>
          <p:cNvSpPr/>
          <p:nvPr/>
        </p:nvSpPr>
        <p:spPr>
          <a:xfrm>
            <a:off x="5479969" y="2819400"/>
            <a:ext cx="7328062" cy="4648200"/>
          </a:xfrm>
          <a:custGeom>
            <a:avLst/>
            <a:gdLst/>
            <a:ahLst/>
            <a:cxnLst/>
            <a:rect l="l" t="t" r="r" b="b"/>
            <a:pathLst>
              <a:path w="6122034" h="4115434">
                <a:moveTo>
                  <a:pt x="6059938" y="4114882"/>
                </a:moveTo>
                <a:lnTo>
                  <a:pt x="61860" y="4114882"/>
                </a:lnTo>
                <a:lnTo>
                  <a:pt x="57554" y="4114458"/>
                </a:lnTo>
                <a:lnTo>
                  <a:pt x="22465" y="4098564"/>
                </a:lnTo>
                <a:lnTo>
                  <a:pt x="2120" y="4065854"/>
                </a:lnTo>
                <a:lnTo>
                  <a:pt x="0" y="4053021"/>
                </a:lnTo>
                <a:lnTo>
                  <a:pt x="0" y="61860"/>
                </a:lnTo>
                <a:lnTo>
                  <a:pt x="13573" y="25809"/>
                </a:lnTo>
                <a:lnTo>
                  <a:pt x="44887" y="3376"/>
                </a:lnTo>
                <a:lnTo>
                  <a:pt x="61860" y="0"/>
                </a:lnTo>
                <a:lnTo>
                  <a:pt x="6059938" y="0"/>
                </a:lnTo>
                <a:lnTo>
                  <a:pt x="6095988" y="13573"/>
                </a:lnTo>
                <a:lnTo>
                  <a:pt x="6118421" y="44887"/>
                </a:lnTo>
                <a:lnTo>
                  <a:pt x="6121798" y="61860"/>
                </a:lnTo>
                <a:lnTo>
                  <a:pt x="6121798" y="132415"/>
                </a:lnTo>
                <a:lnTo>
                  <a:pt x="132415" y="132415"/>
                </a:lnTo>
                <a:lnTo>
                  <a:pt x="132415" y="3982467"/>
                </a:lnTo>
                <a:lnTo>
                  <a:pt x="6121798" y="3982467"/>
                </a:lnTo>
                <a:lnTo>
                  <a:pt x="6121798" y="4053021"/>
                </a:lnTo>
                <a:lnTo>
                  <a:pt x="6108225" y="4089071"/>
                </a:lnTo>
                <a:lnTo>
                  <a:pt x="6076910" y="4111505"/>
                </a:lnTo>
                <a:lnTo>
                  <a:pt x="6064243" y="4114458"/>
                </a:lnTo>
                <a:lnTo>
                  <a:pt x="6059938" y="4114882"/>
                </a:lnTo>
                <a:close/>
              </a:path>
              <a:path w="6122034" h="4115434">
                <a:moveTo>
                  <a:pt x="6121798" y="3982467"/>
                </a:moveTo>
                <a:lnTo>
                  <a:pt x="5989384" y="3982467"/>
                </a:lnTo>
                <a:lnTo>
                  <a:pt x="5989384" y="132415"/>
                </a:lnTo>
                <a:lnTo>
                  <a:pt x="6121798" y="132415"/>
                </a:lnTo>
                <a:lnTo>
                  <a:pt x="6121798" y="3982467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>
            <a:extLst>
              <a:ext uri="{FF2B5EF4-FFF2-40B4-BE49-F238E27FC236}">
                <a16:creationId xmlns:a16="http://schemas.microsoft.com/office/drawing/2014/main" id="{5B16D0A9-0FD1-D721-F3BD-191BF82E200D}"/>
              </a:ext>
            </a:extLst>
          </p:cNvPr>
          <p:cNvSpPr txBox="1"/>
          <p:nvPr/>
        </p:nvSpPr>
        <p:spPr>
          <a:xfrm>
            <a:off x="6235460" y="3242659"/>
            <a:ext cx="5817079" cy="380168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8150" b="1" spc="-335" dirty="0">
                <a:solidFill>
                  <a:srgbClr val="131518"/>
                </a:solidFill>
                <a:latin typeface="Arial"/>
                <a:cs typeface="Arial"/>
              </a:rPr>
              <a:t>Introduction</a:t>
            </a:r>
          </a:p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8150" b="1" spc="-335" dirty="0">
                <a:solidFill>
                  <a:srgbClr val="131518"/>
                </a:solidFill>
                <a:latin typeface="Arial"/>
                <a:cs typeface="Arial"/>
              </a:rPr>
              <a:t>To </a:t>
            </a:r>
          </a:p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lang="en-IN" sz="8150" b="1" spc="-335" dirty="0">
                <a:solidFill>
                  <a:srgbClr val="131518"/>
                </a:solidFill>
                <a:latin typeface="Arial"/>
                <a:cs typeface="Arial"/>
              </a:rPr>
              <a:t>Solution</a:t>
            </a:r>
            <a:endParaRPr sz="8150" dirty="0">
              <a:latin typeface="Arial"/>
              <a:cs typeface="Arial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2D7BBF6F-F20F-8DE0-8FAF-1BA0370E3B9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782332" y="811135"/>
            <a:ext cx="3704068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latin typeface="Arial"/>
                <a:cs typeface="Arial"/>
              </a:rPr>
              <a:t>WebPulse</a:t>
            </a:r>
            <a:r>
              <a:rPr lang="en-IN" sz="3500" b="1" spc="-50" dirty="0"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43210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A8A11B-C4C5-7EDD-64D7-70B5E0AA0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>
            <a:extLst>
              <a:ext uri="{FF2B5EF4-FFF2-40B4-BE49-F238E27FC236}">
                <a16:creationId xmlns:a16="http://schemas.microsoft.com/office/drawing/2014/main" id="{4B95F9A9-7088-64AE-2E50-04B86FFE7BF1}"/>
              </a:ext>
            </a:extLst>
          </p:cNvPr>
          <p:cNvSpPr/>
          <p:nvPr/>
        </p:nvSpPr>
        <p:spPr>
          <a:xfrm>
            <a:off x="1074572" y="845806"/>
            <a:ext cx="495300" cy="502920"/>
          </a:xfrm>
          <a:custGeom>
            <a:avLst/>
            <a:gdLst/>
            <a:ahLst/>
            <a:cxnLst/>
            <a:rect l="l" t="t" r="r" b="b"/>
            <a:pathLst>
              <a:path w="495300" h="502919">
                <a:moveTo>
                  <a:pt x="395325" y="251218"/>
                </a:moveTo>
                <a:lnTo>
                  <a:pt x="387985" y="205765"/>
                </a:lnTo>
                <a:lnTo>
                  <a:pt x="367550" y="166281"/>
                </a:lnTo>
                <a:lnTo>
                  <a:pt x="336410" y="135128"/>
                </a:lnTo>
                <a:lnTo>
                  <a:pt x="296913" y="114706"/>
                </a:lnTo>
                <a:lnTo>
                  <a:pt x="251460" y="107365"/>
                </a:lnTo>
                <a:lnTo>
                  <a:pt x="251714" y="107607"/>
                </a:lnTo>
                <a:lnTo>
                  <a:pt x="235991" y="108458"/>
                </a:lnTo>
                <a:lnTo>
                  <a:pt x="220802" y="110934"/>
                </a:lnTo>
                <a:lnTo>
                  <a:pt x="206184" y="114973"/>
                </a:lnTo>
                <a:lnTo>
                  <a:pt x="192214" y="120472"/>
                </a:lnTo>
                <a:lnTo>
                  <a:pt x="190106" y="121462"/>
                </a:lnTo>
                <a:lnTo>
                  <a:pt x="188137" y="122326"/>
                </a:lnTo>
                <a:lnTo>
                  <a:pt x="186156" y="123444"/>
                </a:lnTo>
                <a:lnTo>
                  <a:pt x="184543" y="124193"/>
                </a:lnTo>
                <a:lnTo>
                  <a:pt x="183057" y="125056"/>
                </a:lnTo>
                <a:lnTo>
                  <a:pt x="146875" y="152933"/>
                </a:lnTo>
                <a:lnTo>
                  <a:pt x="121958" y="189128"/>
                </a:lnTo>
                <a:lnTo>
                  <a:pt x="109448" y="229501"/>
                </a:lnTo>
                <a:lnTo>
                  <a:pt x="107734" y="251345"/>
                </a:lnTo>
                <a:lnTo>
                  <a:pt x="107911" y="258737"/>
                </a:lnTo>
                <a:lnTo>
                  <a:pt x="128574" y="325882"/>
                </a:lnTo>
                <a:lnTo>
                  <a:pt x="160083" y="362267"/>
                </a:lnTo>
                <a:lnTo>
                  <a:pt x="202120" y="386359"/>
                </a:lnTo>
                <a:lnTo>
                  <a:pt x="251587" y="395071"/>
                </a:lnTo>
                <a:lnTo>
                  <a:pt x="295046" y="391096"/>
                </a:lnTo>
                <a:lnTo>
                  <a:pt x="346532" y="362038"/>
                </a:lnTo>
                <a:lnTo>
                  <a:pt x="378155" y="319532"/>
                </a:lnTo>
                <a:lnTo>
                  <a:pt x="393306" y="275424"/>
                </a:lnTo>
                <a:lnTo>
                  <a:pt x="395325" y="251218"/>
                </a:lnTo>
                <a:close/>
              </a:path>
              <a:path w="495300" h="502919">
                <a:moveTo>
                  <a:pt x="495300" y="191770"/>
                </a:moveTo>
                <a:lnTo>
                  <a:pt x="462330" y="113030"/>
                </a:lnTo>
                <a:lnTo>
                  <a:pt x="431634" y="74930"/>
                </a:lnTo>
                <a:lnTo>
                  <a:pt x="394182" y="43180"/>
                </a:lnTo>
                <a:lnTo>
                  <a:pt x="351002" y="20320"/>
                </a:lnTo>
                <a:lnTo>
                  <a:pt x="303161" y="5080"/>
                </a:lnTo>
                <a:lnTo>
                  <a:pt x="251714" y="0"/>
                </a:lnTo>
                <a:lnTo>
                  <a:pt x="210566" y="3810"/>
                </a:lnTo>
                <a:lnTo>
                  <a:pt x="170180" y="15240"/>
                </a:lnTo>
                <a:lnTo>
                  <a:pt x="131622" y="34290"/>
                </a:lnTo>
                <a:lnTo>
                  <a:pt x="95999" y="58420"/>
                </a:lnTo>
                <a:lnTo>
                  <a:pt x="64389" y="88900"/>
                </a:lnTo>
                <a:lnTo>
                  <a:pt x="37909" y="124460"/>
                </a:lnTo>
                <a:lnTo>
                  <a:pt x="17640" y="162560"/>
                </a:lnTo>
                <a:lnTo>
                  <a:pt x="4686" y="205740"/>
                </a:lnTo>
                <a:lnTo>
                  <a:pt x="0" y="251460"/>
                </a:lnTo>
                <a:lnTo>
                  <a:pt x="4178" y="295910"/>
                </a:lnTo>
                <a:lnTo>
                  <a:pt x="15862" y="339090"/>
                </a:lnTo>
                <a:lnTo>
                  <a:pt x="34480" y="378460"/>
                </a:lnTo>
                <a:lnTo>
                  <a:pt x="59309" y="412750"/>
                </a:lnTo>
                <a:lnTo>
                  <a:pt x="89649" y="443230"/>
                </a:lnTo>
                <a:lnTo>
                  <a:pt x="124777" y="468630"/>
                </a:lnTo>
                <a:lnTo>
                  <a:pt x="163995" y="486410"/>
                </a:lnTo>
                <a:lnTo>
                  <a:pt x="206590" y="499110"/>
                </a:lnTo>
                <a:lnTo>
                  <a:pt x="251841" y="502920"/>
                </a:lnTo>
                <a:lnTo>
                  <a:pt x="301510" y="499110"/>
                </a:lnTo>
                <a:lnTo>
                  <a:pt x="346138" y="486410"/>
                </a:lnTo>
                <a:lnTo>
                  <a:pt x="385572" y="468630"/>
                </a:lnTo>
                <a:lnTo>
                  <a:pt x="419658" y="443230"/>
                </a:lnTo>
                <a:lnTo>
                  <a:pt x="445846" y="415290"/>
                </a:lnTo>
                <a:lnTo>
                  <a:pt x="448233" y="412750"/>
                </a:lnTo>
                <a:lnTo>
                  <a:pt x="471144" y="378460"/>
                </a:lnTo>
                <a:lnTo>
                  <a:pt x="488238" y="339090"/>
                </a:lnTo>
                <a:lnTo>
                  <a:pt x="495300" y="312420"/>
                </a:lnTo>
                <a:lnTo>
                  <a:pt x="495300" y="295910"/>
                </a:lnTo>
                <a:lnTo>
                  <a:pt x="409054" y="295910"/>
                </a:lnTo>
                <a:lnTo>
                  <a:pt x="407936" y="300990"/>
                </a:lnTo>
                <a:lnTo>
                  <a:pt x="406577" y="304800"/>
                </a:lnTo>
                <a:lnTo>
                  <a:pt x="404850" y="308610"/>
                </a:lnTo>
                <a:lnTo>
                  <a:pt x="404596" y="309880"/>
                </a:lnTo>
                <a:lnTo>
                  <a:pt x="403237" y="312420"/>
                </a:lnTo>
                <a:lnTo>
                  <a:pt x="400024" y="320040"/>
                </a:lnTo>
                <a:lnTo>
                  <a:pt x="399770" y="321310"/>
                </a:lnTo>
                <a:lnTo>
                  <a:pt x="399529" y="321310"/>
                </a:lnTo>
                <a:lnTo>
                  <a:pt x="399275" y="322580"/>
                </a:lnTo>
                <a:lnTo>
                  <a:pt x="397675" y="325120"/>
                </a:lnTo>
                <a:lnTo>
                  <a:pt x="395820" y="328930"/>
                </a:lnTo>
                <a:lnTo>
                  <a:pt x="393585" y="332740"/>
                </a:lnTo>
                <a:lnTo>
                  <a:pt x="393344" y="332740"/>
                </a:lnTo>
                <a:lnTo>
                  <a:pt x="389013" y="340360"/>
                </a:lnTo>
                <a:lnTo>
                  <a:pt x="386905" y="342900"/>
                </a:lnTo>
                <a:lnTo>
                  <a:pt x="386537" y="344170"/>
                </a:lnTo>
                <a:lnTo>
                  <a:pt x="385914" y="344170"/>
                </a:lnTo>
                <a:lnTo>
                  <a:pt x="383692" y="347980"/>
                </a:lnTo>
                <a:lnTo>
                  <a:pt x="381342" y="350520"/>
                </a:lnTo>
                <a:lnTo>
                  <a:pt x="378866" y="354330"/>
                </a:lnTo>
                <a:lnTo>
                  <a:pt x="378256" y="354330"/>
                </a:lnTo>
                <a:lnTo>
                  <a:pt x="375780" y="358140"/>
                </a:lnTo>
                <a:lnTo>
                  <a:pt x="373176" y="360680"/>
                </a:lnTo>
                <a:lnTo>
                  <a:pt x="370090" y="364490"/>
                </a:lnTo>
                <a:lnTo>
                  <a:pt x="367360" y="367030"/>
                </a:lnTo>
                <a:lnTo>
                  <a:pt x="361670" y="372110"/>
                </a:lnTo>
                <a:lnTo>
                  <a:pt x="360565" y="373380"/>
                </a:lnTo>
                <a:lnTo>
                  <a:pt x="357720" y="375920"/>
                </a:lnTo>
                <a:lnTo>
                  <a:pt x="351777" y="381000"/>
                </a:lnTo>
                <a:lnTo>
                  <a:pt x="350786" y="381000"/>
                </a:lnTo>
                <a:lnTo>
                  <a:pt x="350291" y="382270"/>
                </a:lnTo>
                <a:lnTo>
                  <a:pt x="347332" y="384810"/>
                </a:lnTo>
                <a:lnTo>
                  <a:pt x="344233" y="386080"/>
                </a:lnTo>
                <a:lnTo>
                  <a:pt x="341020" y="388620"/>
                </a:lnTo>
                <a:lnTo>
                  <a:pt x="339902" y="388620"/>
                </a:lnTo>
                <a:lnTo>
                  <a:pt x="339407" y="389890"/>
                </a:lnTo>
                <a:lnTo>
                  <a:pt x="336194" y="391160"/>
                </a:lnTo>
                <a:lnTo>
                  <a:pt x="329514" y="394970"/>
                </a:lnTo>
                <a:lnTo>
                  <a:pt x="329018" y="394970"/>
                </a:lnTo>
                <a:lnTo>
                  <a:pt x="328650" y="396240"/>
                </a:lnTo>
                <a:lnTo>
                  <a:pt x="328155" y="396240"/>
                </a:lnTo>
                <a:lnTo>
                  <a:pt x="324688" y="397510"/>
                </a:lnTo>
                <a:lnTo>
                  <a:pt x="321106" y="400050"/>
                </a:lnTo>
                <a:lnTo>
                  <a:pt x="317398" y="401320"/>
                </a:lnTo>
                <a:lnTo>
                  <a:pt x="317017" y="401320"/>
                </a:lnTo>
                <a:lnTo>
                  <a:pt x="313182" y="402590"/>
                </a:lnTo>
                <a:lnTo>
                  <a:pt x="309473" y="403860"/>
                </a:lnTo>
                <a:lnTo>
                  <a:pt x="305638" y="405130"/>
                </a:lnTo>
                <a:lnTo>
                  <a:pt x="305269" y="405130"/>
                </a:lnTo>
                <a:lnTo>
                  <a:pt x="305028" y="406400"/>
                </a:lnTo>
                <a:lnTo>
                  <a:pt x="300939" y="407670"/>
                </a:lnTo>
                <a:lnTo>
                  <a:pt x="293268" y="408940"/>
                </a:lnTo>
                <a:lnTo>
                  <a:pt x="292658" y="410210"/>
                </a:lnTo>
                <a:lnTo>
                  <a:pt x="291541" y="410210"/>
                </a:lnTo>
                <a:lnTo>
                  <a:pt x="287832" y="411480"/>
                </a:lnTo>
                <a:lnTo>
                  <a:pt x="280035" y="412750"/>
                </a:lnTo>
                <a:lnTo>
                  <a:pt x="278053" y="412750"/>
                </a:lnTo>
                <a:lnTo>
                  <a:pt x="274218" y="414020"/>
                </a:lnTo>
                <a:lnTo>
                  <a:pt x="264325" y="414020"/>
                </a:lnTo>
                <a:lnTo>
                  <a:pt x="260248" y="415290"/>
                </a:lnTo>
                <a:lnTo>
                  <a:pt x="241935" y="415290"/>
                </a:lnTo>
                <a:lnTo>
                  <a:pt x="239090" y="414020"/>
                </a:lnTo>
                <a:lnTo>
                  <a:pt x="233400" y="414020"/>
                </a:lnTo>
                <a:lnTo>
                  <a:pt x="227838" y="412750"/>
                </a:lnTo>
                <a:lnTo>
                  <a:pt x="224497" y="412750"/>
                </a:lnTo>
                <a:lnTo>
                  <a:pt x="217944" y="411480"/>
                </a:lnTo>
                <a:lnTo>
                  <a:pt x="216090" y="411480"/>
                </a:lnTo>
                <a:lnTo>
                  <a:pt x="214236" y="410210"/>
                </a:lnTo>
                <a:lnTo>
                  <a:pt x="210642" y="410210"/>
                </a:lnTo>
                <a:lnTo>
                  <a:pt x="208915" y="408940"/>
                </a:lnTo>
                <a:lnTo>
                  <a:pt x="207060" y="408940"/>
                </a:lnTo>
                <a:lnTo>
                  <a:pt x="203962" y="407670"/>
                </a:lnTo>
                <a:lnTo>
                  <a:pt x="200875" y="407670"/>
                </a:lnTo>
                <a:lnTo>
                  <a:pt x="196418" y="405130"/>
                </a:lnTo>
                <a:lnTo>
                  <a:pt x="194932" y="405130"/>
                </a:lnTo>
                <a:lnTo>
                  <a:pt x="193573" y="403860"/>
                </a:lnTo>
                <a:lnTo>
                  <a:pt x="190982" y="403860"/>
                </a:lnTo>
                <a:lnTo>
                  <a:pt x="181825" y="400050"/>
                </a:lnTo>
                <a:lnTo>
                  <a:pt x="179971" y="398780"/>
                </a:lnTo>
                <a:lnTo>
                  <a:pt x="178231" y="397510"/>
                </a:lnTo>
                <a:lnTo>
                  <a:pt x="176377" y="396240"/>
                </a:lnTo>
                <a:lnTo>
                  <a:pt x="174650" y="396240"/>
                </a:lnTo>
                <a:lnTo>
                  <a:pt x="172542" y="394970"/>
                </a:lnTo>
                <a:lnTo>
                  <a:pt x="168592" y="392430"/>
                </a:lnTo>
                <a:lnTo>
                  <a:pt x="163017" y="388620"/>
                </a:lnTo>
                <a:lnTo>
                  <a:pt x="160921" y="387350"/>
                </a:lnTo>
                <a:lnTo>
                  <a:pt x="156959" y="384810"/>
                </a:lnTo>
                <a:lnTo>
                  <a:pt x="154736" y="383540"/>
                </a:lnTo>
                <a:lnTo>
                  <a:pt x="148183" y="378460"/>
                </a:lnTo>
                <a:lnTo>
                  <a:pt x="144716" y="375920"/>
                </a:lnTo>
                <a:lnTo>
                  <a:pt x="143725" y="374650"/>
                </a:lnTo>
                <a:lnTo>
                  <a:pt x="142862" y="373380"/>
                </a:lnTo>
                <a:lnTo>
                  <a:pt x="140144" y="370840"/>
                </a:lnTo>
                <a:lnTo>
                  <a:pt x="137541" y="369570"/>
                </a:lnTo>
                <a:lnTo>
                  <a:pt x="135064" y="365760"/>
                </a:lnTo>
                <a:lnTo>
                  <a:pt x="133832" y="365760"/>
                </a:lnTo>
                <a:lnTo>
                  <a:pt x="133337" y="364490"/>
                </a:lnTo>
                <a:lnTo>
                  <a:pt x="128638" y="359410"/>
                </a:lnTo>
                <a:lnTo>
                  <a:pt x="126403" y="356870"/>
                </a:lnTo>
                <a:lnTo>
                  <a:pt x="126034" y="356870"/>
                </a:lnTo>
                <a:lnTo>
                  <a:pt x="125666" y="355600"/>
                </a:lnTo>
                <a:lnTo>
                  <a:pt x="125298" y="355600"/>
                </a:lnTo>
                <a:lnTo>
                  <a:pt x="122948" y="353060"/>
                </a:lnTo>
                <a:lnTo>
                  <a:pt x="118364" y="346710"/>
                </a:lnTo>
                <a:lnTo>
                  <a:pt x="117754" y="345440"/>
                </a:lnTo>
                <a:lnTo>
                  <a:pt x="117259" y="345440"/>
                </a:lnTo>
                <a:lnTo>
                  <a:pt x="116636" y="344170"/>
                </a:lnTo>
                <a:lnTo>
                  <a:pt x="114528" y="341630"/>
                </a:lnTo>
                <a:lnTo>
                  <a:pt x="110820" y="335280"/>
                </a:lnTo>
                <a:lnTo>
                  <a:pt x="110210" y="334010"/>
                </a:lnTo>
                <a:lnTo>
                  <a:pt x="109715" y="332740"/>
                </a:lnTo>
                <a:lnTo>
                  <a:pt x="107607" y="328930"/>
                </a:lnTo>
                <a:lnTo>
                  <a:pt x="99072" y="311150"/>
                </a:lnTo>
                <a:lnTo>
                  <a:pt x="98450" y="309880"/>
                </a:lnTo>
                <a:lnTo>
                  <a:pt x="96850" y="304800"/>
                </a:lnTo>
                <a:lnTo>
                  <a:pt x="94869" y="298450"/>
                </a:lnTo>
                <a:lnTo>
                  <a:pt x="94373" y="297180"/>
                </a:lnTo>
                <a:lnTo>
                  <a:pt x="94005" y="295910"/>
                </a:lnTo>
                <a:lnTo>
                  <a:pt x="93510" y="294640"/>
                </a:lnTo>
                <a:lnTo>
                  <a:pt x="92024" y="288290"/>
                </a:lnTo>
                <a:lnTo>
                  <a:pt x="91401" y="285750"/>
                </a:lnTo>
                <a:lnTo>
                  <a:pt x="91033" y="284480"/>
                </a:lnTo>
                <a:lnTo>
                  <a:pt x="89547" y="275590"/>
                </a:lnTo>
                <a:lnTo>
                  <a:pt x="88557" y="265430"/>
                </a:lnTo>
                <a:lnTo>
                  <a:pt x="88430" y="262890"/>
                </a:lnTo>
                <a:lnTo>
                  <a:pt x="88188" y="261620"/>
                </a:lnTo>
                <a:lnTo>
                  <a:pt x="88061" y="245110"/>
                </a:lnTo>
                <a:lnTo>
                  <a:pt x="88430" y="241300"/>
                </a:lnTo>
                <a:lnTo>
                  <a:pt x="88557" y="238760"/>
                </a:lnTo>
                <a:lnTo>
                  <a:pt x="88684" y="236220"/>
                </a:lnTo>
                <a:lnTo>
                  <a:pt x="88925" y="233680"/>
                </a:lnTo>
                <a:lnTo>
                  <a:pt x="88925" y="232410"/>
                </a:lnTo>
                <a:lnTo>
                  <a:pt x="89179" y="232410"/>
                </a:lnTo>
                <a:lnTo>
                  <a:pt x="89306" y="231140"/>
                </a:lnTo>
                <a:lnTo>
                  <a:pt x="90043" y="226060"/>
                </a:lnTo>
                <a:lnTo>
                  <a:pt x="90170" y="224790"/>
                </a:lnTo>
                <a:lnTo>
                  <a:pt x="90906" y="220980"/>
                </a:lnTo>
                <a:lnTo>
                  <a:pt x="91274" y="218440"/>
                </a:lnTo>
                <a:lnTo>
                  <a:pt x="92024" y="214630"/>
                </a:lnTo>
                <a:lnTo>
                  <a:pt x="93878" y="208280"/>
                </a:lnTo>
                <a:lnTo>
                  <a:pt x="94119" y="207010"/>
                </a:lnTo>
                <a:lnTo>
                  <a:pt x="94869" y="204470"/>
                </a:lnTo>
                <a:lnTo>
                  <a:pt x="95859" y="200660"/>
                </a:lnTo>
                <a:lnTo>
                  <a:pt x="96227" y="199390"/>
                </a:lnTo>
                <a:lnTo>
                  <a:pt x="96596" y="199390"/>
                </a:lnTo>
                <a:lnTo>
                  <a:pt x="97091" y="198120"/>
                </a:lnTo>
                <a:lnTo>
                  <a:pt x="97586" y="195580"/>
                </a:lnTo>
                <a:lnTo>
                  <a:pt x="98082" y="194310"/>
                </a:lnTo>
                <a:lnTo>
                  <a:pt x="98704" y="193040"/>
                </a:lnTo>
                <a:lnTo>
                  <a:pt x="99199" y="191770"/>
                </a:lnTo>
                <a:lnTo>
                  <a:pt x="99568" y="190500"/>
                </a:lnTo>
                <a:lnTo>
                  <a:pt x="100685" y="187960"/>
                </a:lnTo>
                <a:lnTo>
                  <a:pt x="101180" y="186690"/>
                </a:lnTo>
                <a:lnTo>
                  <a:pt x="102781" y="182880"/>
                </a:lnTo>
                <a:lnTo>
                  <a:pt x="103276" y="181610"/>
                </a:lnTo>
                <a:lnTo>
                  <a:pt x="104521" y="179070"/>
                </a:lnTo>
                <a:lnTo>
                  <a:pt x="105257" y="177800"/>
                </a:lnTo>
                <a:lnTo>
                  <a:pt x="105752" y="176530"/>
                </a:lnTo>
                <a:lnTo>
                  <a:pt x="107734" y="172720"/>
                </a:lnTo>
                <a:lnTo>
                  <a:pt x="108470" y="171450"/>
                </a:lnTo>
                <a:lnTo>
                  <a:pt x="109829" y="170180"/>
                </a:lnTo>
                <a:lnTo>
                  <a:pt x="110451" y="168910"/>
                </a:lnTo>
                <a:lnTo>
                  <a:pt x="111810" y="166370"/>
                </a:lnTo>
                <a:lnTo>
                  <a:pt x="112674" y="165100"/>
                </a:lnTo>
                <a:lnTo>
                  <a:pt x="114046" y="162560"/>
                </a:lnTo>
                <a:lnTo>
                  <a:pt x="114655" y="161290"/>
                </a:lnTo>
                <a:lnTo>
                  <a:pt x="115404" y="160020"/>
                </a:lnTo>
                <a:lnTo>
                  <a:pt x="117995" y="156210"/>
                </a:lnTo>
                <a:lnTo>
                  <a:pt x="118618" y="156210"/>
                </a:lnTo>
                <a:lnTo>
                  <a:pt x="119354" y="154940"/>
                </a:lnTo>
                <a:lnTo>
                  <a:pt x="119976" y="153670"/>
                </a:lnTo>
                <a:lnTo>
                  <a:pt x="122948" y="149860"/>
                </a:lnTo>
                <a:lnTo>
                  <a:pt x="123685" y="148590"/>
                </a:lnTo>
                <a:lnTo>
                  <a:pt x="124307" y="148590"/>
                </a:lnTo>
                <a:lnTo>
                  <a:pt x="125044" y="147320"/>
                </a:lnTo>
                <a:lnTo>
                  <a:pt x="127279" y="144780"/>
                </a:lnTo>
                <a:lnTo>
                  <a:pt x="128511" y="143510"/>
                </a:lnTo>
                <a:lnTo>
                  <a:pt x="130365" y="140970"/>
                </a:lnTo>
                <a:lnTo>
                  <a:pt x="133337" y="138430"/>
                </a:lnTo>
                <a:lnTo>
                  <a:pt x="136055" y="135890"/>
                </a:lnTo>
                <a:lnTo>
                  <a:pt x="137909" y="133350"/>
                </a:lnTo>
                <a:lnTo>
                  <a:pt x="139890" y="132080"/>
                </a:lnTo>
                <a:lnTo>
                  <a:pt x="143230" y="128270"/>
                </a:lnTo>
                <a:lnTo>
                  <a:pt x="143852" y="128270"/>
                </a:lnTo>
                <a:lnTo>
                  <a:pt x="145338" y="127000"/>
                </a:lnTo>
                <a:lnTo>
                  <a:pt x="146697" y="125730"/>
                </a:lnTo>
                <a:lnTo>
                  <a:pt x="148183" y="124460"/>
                </a:lnTo>
                <a:lnTo>
                  <a:pt x="149047" y="123190"/>
                </a:lnTo>
                <a:lnTo>
                  <a:pt x="150647" y="121920"/>
                </a:lnTo>
                <a:lnTo>
                  <a:pt x="152019" y="121920"/>
                </a:lnTo>
                <a:lnTo>
                  <a:pt x="153250" y="120650"/>
                </a:lnTo>
                <a:lnTo>
                  <a:pt x="155473" y="118110"/>
                </a:lnTo>
                <a:lnTo>
                  <a:pt x="156464" y="118110"/>
                </a:lnTo>
                <a:lnTo>
                  <a:pt x="158572" y="116840"/>
                </a:lnTo>
                <a:lnTo>
                  <a:pt x="159931" y="115570"/>
                </a:lnTo>
                <a:lnTo>
                  <a:pt x="165620" y="111760"/>
                </a:lnTo>
                <a:lnTo>
                  <a:pt x="166852" y="111760"/>
                </a:lnTo>
                <a:lnTo>
                  <a:pt x="169202" y="109220"/>
                </a:lnTo>
                <a:lnTo>
                  <a:pt x="170319" y="109220"/>
                </a:lnTo>
                <a:lnTo>
                  <a:pt x="171310" y="107950"/>
                </a:lnTo>
                <a:lnTo>
                  <a:pt x="174028" y="106680"/>
                </a:lnTo>
                <a:lnTo>
                  <a:pt x="175272" y="106680"/>
                </a:lnTo>
                <a:lnTo>
                  <a:pt x="176377" y="105410"/>
                </a:lnTo>
                <a:lnTo>
                  <a:pt x="177495" y="105410"/>
                </a:lnTo>
                <a:lnTo>
                  <a:pt x="178485" y="104140"/>
                </a:lnTo>
                <a:lnTo>
                  <a:pt x="179844" y="104140"/>
                </a:lnTo>
                <a:lnTo>
                  <a:pt x="187261" y="100330"/>
                </a:lnTo>
                <a:lnTo>
                  <a:pt x="188747" y="100330"/>
                </a:lnTo>
                <a:lnTo>
                  <a:pt x="190106" y="99060"/>
                </a:lnTo>
                <a:lnTo>
                  <a:pt x="192455" y="99060"/>
                </a:lnTo>
                <a:lnTo>
                  <a:pt x="193573" y="97790"/>
                </a:lnTo>
                <a:lnTo>
                  <a:pt x="195059" y="97790"/>
                </a:lnTo>
                <a:lnTo>
                  <a:pt x="196418" y="96520"/>
                </a:lnTo>
                <a:lnTo>
                  <a:pt x="199136" y="96520"/>
                </a:lnTo>
                <a:lnTo>
                  <a:pt x="200253" y="95250"/>
                </a:lnTo>
                <a:lnTo>
                  <a:pt x="201485" y="95250"/>
                </a:lnTo>
                <a:lnTo>
                  <a:pt x="202971" y="93980"/>
                </a:lnTo>
                <a:lnTo>
                  <a:pt x="207187" y="93980"/>
                </a:lnTo>
                <a:lnTo>
                  <a:pt x="208292" y="92710"/>
                </a:lnTo>
                <a:lnTo>
                  <a:pt x="211010" y="92710"/>
                </a:lnTo>
                <a:lnTo>
                  <a:pt x="212623" y="91440"/>
                </a:lnTo>
                <a:lnTo>
                  <a:pt x="216458" y="91440"/>
                </a:lnTo>
                <a:lnTo>
                  <a:pt x="217690" y="90170"/>
                </a:lnTo>
                <a:lnTo>
                  <a:pt x="223761" y="90170"/>
                </a:lnTo>
                <a:lnTo>
                  <a:pt x="224866" y="88900"/>
                </a:lnTo>
                <a:lnTo>
                  <a:pt x="233400" y="88900"/>
                </a:lnTo>
                <a:lnTo>
                  <a:pt x="234518" y="87630"/>
                </a:lnTo>
                <a:lnTo>
                  <a:pt x="251841" y="87630"/>
                </a:lnTo>
                <a:lnTo>
                  <a:pt x="305104" y="96520"/>
                </a:lnTo>
                <a:lnTo>
                  <a:pt x="351053" y="120650"/>
                </a:lnTo>
                <a:lnTo>
                  <a:pt x="386727" y="158750"/>
                </a:lnTo>
                <a:lnTo>
                  <a:pt x="409168" y="205740"/>
                </a:lnTo>
                <a:lnTo>
                  <a:pt x="495300" y="205740"/>
                </a:lnTo>
                <a:lnTo>
                  <a:pt x="495300" y="191770"/>
                </a:lnTo>
                <a:close/>
              </a:path>
            </a:pathLst>
          </a:custGeom>
          <a:solidFill>
            <a:srgbClr val="0070C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>
            <a:extLst>
              <a:ext uri="{FF2B5EF4-FFF2-40B4-BE49-F238E27FC236}">
                <a16:creationId xmlns:a16="http://schemas.microsoft.com/office/drawing/2014/main" id="{591755CA-D7B7-F14E-7DD7-5E8DC759B01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82332" y="811135"/>
            <a:ext cx="3627868" cy="55143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sz="3500" b="1" spc="-50" dirty="0" err="1">
                <a:latin typeface="Arial"/>
                <a:cs typeface="Arial"/>
              </a:rPr>
              <a:t>WebPulse</a:t>
            </a:r>
            <a:r>
              <a:rPr lang="en-IN" sz="3500" b="1" spc="-50" dirty="0">
                <a:latin typeface="Arial"/>
                <a:cs typeface="Arial"/>
              </a:rPr>
              <a:t> Stack</a:t>
            </a:r>
            <a:endParaRPr sz="3500" dirty="0">
              <a:latin typeface="Arial"/>
              <a:cs typeface="Arial"/>
            </a:endParaRPr>
          </a:p>
        </p:txBody>
      </p:sp>
      <p:sp>
        <p:nvSpPr>
          <p:cNvPr id="40" name="object 40">
            <a:extLst>
              <a:ext uri="{FF2B5EF4-FFF2-40B4-BE49-F238E27FC236}">
                <a16:creationId xmlns:a16="http://schemas.microsoft.com/office/drawing/2014/main" id="{B06C1AA9-0BBD-BFC9-0ECA-17258AFD222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041781" y="2019300"/>
            <a:ext cx="13993494" cy="126765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pc="-335" dirty="0"/>
              <a:t>Introduction to solution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CBF072F-3BFD-3318-0E6C-0E509C366615}"/>
              </a:ext>
            </a:extLst>
          </p:cNvPr>
          <p:cNvSpPr txBox="1"/>
          <p:nvPr/>
        </p:nvSpPr>
        <p:spPr>
          <a:xfrm>
            <a:off x="2041782" y="3619500"/>
            <a:ext cx="13993494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3200" dirty="0">
                <a:latin typeface="Arial MT"/>
              </a:rPr>
              <a:t> </a:t>
            </a:r>
            <a:r>
              <a:rPr lang="en-IN" sz="3200" dirty="0" err="1">
                <a:latin typeface="Arial MT"/>
              </a:rPr>
              <a:t>WebPulse</a:t>
            </a:r>
            <a:r>
              <a:rPr lang="en-IN" sz="3200" dirty="0">
                <a:latin typeface="Arial MT"/>
              </a:rPr>
              <a:t> Stack is </a:t>
            </a:r>
            <a:r>
              <a:rPr lang="en-IN" sz="3200" b="1" dirty="0">
                <a:latin typeface="Arial MT"/>
              </a:rPr>
              <a:t>Cloud-based</a:t>
            </a:r>
            <a:r>
              <a:rPr lang="en-IN" sz="3200" dirty="0">
                <a:latin typeface="Arial MT"/>
              </a:rPr>
              <a:t> end-to-end software for </a:t>
            </a:r>
            <a:r>
              <a:rPr lang="en-IN" sz="3200" b="1" dirty="0">
                <a:latin typeface="Arial MT"/>
              </a:rPr>
              <a:t>real time </a:t>
            </a:r>
            <a:r>
              <a:rPr lang="en-IN" sz="3200" dirty="0">
                <a:latin typeface="Arial MT"/>
              </a:rPr>
              <a:t>uptime monitoring.</a:t>
            </a:r>
          </a:p>
          <a:p>
            <a:endParaRPr lang="en-IN" sz="3200" dirty="0">
              <a:latin typeface="Arial MT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IN" sz="3200" dirty="0">
                <a:latin typeface="Arial MT"/>
              </a:rPr>
              <a:t> It is highly </a:t>
            </a:r>
            <a:r>
              <a:rPr lang="en-IN" sz="3200" b="1" dirty="0">
                <a:latin typeface="Arial MT"/>
              </a:rPr>
              <a:t>available</a:t>
            </a:r>
            <a:r>
              <a:rPr lang="en-IN" sz="3200" dirty="0">
                <a:latin typeface="Arial MT"/>
              </a:rPr>
              <a:t> and </a:t>
            </a:r>
            <a:r>
              <a:rPr lang="en-IN" sz="3200" b="1" dirty="0">
                <a:latin typeface="Arial MT"/>
              </a:rPr>
              <a:t>Folt tolerance </a:t>
            </a:r>
            <a:r>
              <a:rPr lang="en-IN" sz="3200" dirty="0">
                <a:latin typeface="Arial MT"/>
              </a:rPr>
              <a:t>system. Hence, It is highly </a:t>
            </a:r>
            <a:r>
              <a:rPr lang="en-IN" sz="3200" b="1" dirty="0">
                <a:latin typeface="Arial MT"/>
              </a:rPr>
              <a:t>scalable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IN" sz="3200" b="1" dirty="0">
              <a:latin typeface="Arial MT"/>
            </a:endParaRPr>
          </a:p>
          <a:p>
            <a:pPr marL="457200" lvl="1" indent="-457200">
              <a:buFont typeface="Wingdings" panose="05000000000000000000" pitchFamily="2" charset="2"/>
              <a:buChar char="Ø"/>
            </a:pPr>
            <a:r>
              <a:rPr lang="en-IN" sz="3200" dirty="0">
                <a:latin typeface="Arial MT"/>
              </a:rPr>
              <a:t>It encompasses features like incident alerting, user dashboard for controlling their monitors etc…</a:t>
            </a:r>
          </a:p>
        </p:txBody>
      </p:sp>
    </p:spTree>
    <p:extLst>
      <p:ext uri="{BB962C8B-B14F-4D97-AF65-F5344CB8AC3E}">
        <p14:creationId xmlns:p14="http://schemas.microsoft.com/office/powerpoint/2010/main" val="5446841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131518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360</TotalTime>
  <Words>390</Words>
  <Application>Microsoft Office PowerPoint</Application>
  <PresentationFormat>Custom</PresentationFormat>
  <Paragraphs>101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Arial Black</vt:lpstr>
      <vt:lpstr>Arial MT</vt:lpstr>
      <vt:lpstr>Wingdings</vt:lpstr>
      <vt:lpstr>Office Theme</vt:lpstr>
      <vt:lpstr>4CP33 - Full Semester External Project At: RKIT Software PVT. LTD.</vt:lpstr>
      <vt:lpstr>WebPulse stack</vt:lpstr>
      <vt:lpstr>WebPulse Stack</vt:lpstr>
      <vt:lpstr>WebPulse Stack</vt:lpstr>
      <vt:lpstr>WebPulse Stack</vt:lpstr>
      <vt:lpstr>WebPulse Stack</vt:lpstr>
      <vt:lpstr>WebPulse Stack</vt:lpstr>
      <vt:lpstr>WebPulse Stack</vt:lpstr>
      <vt:lpstr>WebPulse Stack</vt:lpstr>
      <vt:lpstr>WebPulse Stack</vt:lpstr>
      <vt:lpstr>Orchestration</vt:lpstr>
      <vt:lpstr>ER Diagram</vt:lpstr>
      <vt:lpstr>Context Diagram</vt:lpstr>
      <vt:lpstr>WebPulse Stack </vt:lpstr>
      <vt:lpstr>Register Servers </vt:lpstr>
      <vt:lpstr>Register Servers</vt:lpstr>
      <vt:lpstr>Register Servers</vt:lpstr>
      <vt:lpstr>Hangfire server</vt:lpstr>
      <vt:lpstr>Hangfire server</vt:lpstr>
      <vt:lpstr>Hangfire server</vt:lpstr>
      <vt:lpstr>Hangfire server</vt:lpstr>
      <vt:lpstr>Push Gate Way</vt:lpstr>
      <vt:lpstr>Prometheus </vt:lpstr>
      <vt:lpstr>Prometheus </vt:lpstr>
      <vt:lpstr>ItemHive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White and Orange Modern Online Shop Business Project Presentation</dc:title>
  <dc:creator>Rohanshu Banodha</dc:creator>
  <cp:keywords>DAGfAH3-il0,BAE7n0BRQgY,0</cp:keywords>
  <cp:lastModifiedBy>Navneet Thakor</cp:lastModifiedBy>
  <cp:revision>52</cp:revision>
  <dcterms:created xsi:type="dcterms:W3CDTF">2025-02-15T06:32:32Z</dcterms:created>
  <dcterms:modified xsi:type="dcterms:W3CDTF">2025-02-18T12:39:58Z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2025-02-13T00:00:00Z</vt:filetime>
  </property>
  <property fmtid="{D5CDD505-2E9C-101B-9397-08002B2CF9AE}" pid="3" name="Creator">
    <vt:lpwstr>Canva</vt:lpwstr>
  </property>
  <property fmtid="{D5CDD505-2E9C-101B-9397-08002B2CF9AE}" pid="4" name="LastSaved">
    <vt:filetime>2025-02-15T00:00:00Z</vt:filetime>
  </property>
  <property fmtid="{D5CDD505-2E9C-101B-9397-08002B2CF9AE}" pid="5" name="Producer">
    <vt:lpwstr>Canva</vt:lpwstr>
  </property>
</Properties>
</file>